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5" r:id="rId10"/>
    <p:sldId id="267" r:id="rId11"/>
    <p:sldId id="266" r:id="rId12"/>
    <p:sldId id="268" r:id="rId13"/>
    <p:sldId id="269" r:id="rId14"/>
    <p:sldId id="271" r:id="rId15"/>
    <p:sldId id="262" r:id="rId16"/>
    <p:sldId id="270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2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494892-AC45-4A02-8B40-5599D2895A4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7679E6E-4A1E-4A68-A899-7FAFDB1F508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strekoza_i_muravej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martishka_i_ochki.do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692696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Мы чтим Крылова подвиг величавый,</a:t>
            </a:r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b="1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</a:t>
            </a: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И ум его насмешливо – лукавый,</a:t>
            </a:r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И русский ясный слог его живой…</a:t>
            </a:r>
            <a:endParaRPr lang="ru-RU" sz="3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                                                                                                                                 А. Сурков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6732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8964488" cy="5589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effectLst/>
                <a:latin typeface="Times New Roman"/>
                <a:ea typeface="Calibri"/>
              </a:rPr>
              <a:t>Комедии </a:t>
            </a:r>
            <a:r>
              <a:rPr lang="ru-RU" sz="6000" dirty="0">
                <a:effectLst/>
                <a:latin typeface="Times New Roman"/>
                <a:ea typeface="Calibri"/>
              </a:rPr>
              <a:t>для театра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830785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062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effectLst/>
                <a:latin typeface="Times New Roman"/>
                <a:ea typeface="Calibri"/>
              </a:rPr>
              <a:t>Журнал </a:t>
            </a:r>
            <a:r>
              <a:rPr lang="ru-RU" sz="6000" dirty="0">
                <a:effectLst/>
                <a:latin typeface="Times New Roman"/>
                <a:ea typeface="Calibri"/>
              </a:rPr>
              <a:t>"Почта духов"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1238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80919" cy="54005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effectLst/>
                <a:latin typeface="Times New Roman"/>
                <a:ea typeface="Calibri"/>
              </a:rPr>
              <a:t>Первое издание его басен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072852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5250"/>
            <a:ext cx="4392488" cy="66322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95250"/>
            <a:ext cx="4248472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2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036496" cy="53732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4400" dirty="0">
                <a:effectLst/>
                <a:latin typeface="Times New Roman"/>
                <a:ea typeface="Calibri"/>
              </a:rPr>
              <a:t>Императорскую Публичную Библиотеку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56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104580"/>
            <a:ext cx="8136904" cy="1219200"/>
          </a:xfrm>
        </p:spPr>
        <p:txBody>
          <a:bodyPr/>
          <a:lstStyle/>
          <a:p>
            <a:r>
              <a:rPr lang="ru-RU" sz="4400" dirty="0" smtClean="0">
                <a:effectLst/>
                <a:latin typeface="Times New Roman"/>
                <a:ea typeface="Calibri"/>
              </a:rPr>
              <a:t>Летний  сад в </a:t>
            </a:r>
            <a:r>
              <a:rPr lang="ru-RU" sz="4400" dirty="0">
                <a:effectLst/>
                <a:latin typeface="Times New Roman"/>
                <a:ea typeface="Calibri"/>
              </a:rPr>
              <a:t>С.-Петербурге.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2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49" y="1524000"/>
            <a:ext cx="624590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стрекоза и муравей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68300" y="3244334"/>
            <a:ext cx="2207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стрекоза и муравей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873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6875"/>
            <a:ext cx="7620000" cy="42862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effectLst/>
                <a:latin typeface="Times New Roman"/>
                <a:ea typeface="Calibri"/>
                <a:cs typeface="Times New Roman"/>
              </a:rPr>
              <a:t>«Лебедь</a:t>
            </a:r>
            <a:r>
              <a:rPr lang="ru-RU" sz="4400" b="1" dirty="0">
                <a:effectLst/>
                <a:latin typeface="Times New Roman"/>
                <a:ea typeface="Calibri"/>
                <a:cs typeface="Times New Roman"/>
              </a:rPr>
              <a:t>, Рак и Щука»</a:t>
            </a:r>
            <a:r>
              <a:rPr lang="ru-RU" sz="40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0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59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12" y="1524000"/>
            <a:ext cx="315597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/>
              </a:rPr>
              <a:t>« Ворона и Лисица»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17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760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effectLst/>
              </a:rPr>
              <a:t>Мартышка и Очки</a:t>
            </a:r>
            <a:br>
              <a:rPr lang="ru-RU" sz="4800" dirty="0">
                <a:effectLst/>
              </a:rPr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51916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rilov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837"/>
            <a:ext cx="3758482" cy="49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87824" y="3789040"/>
            <a:ext cx="59766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ИВАН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АНДРЕЕВИЧ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60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КРЫЛОВ</a:t>
            </a:r>
            <a:endParaRPr kumimoji="0" lang="ru-RU" sz="60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7577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Кто не слыхал его живого слова? </a:t>
            </a:r>
            <a:br>
              <a:rPr lang="ru-RU" dirty="0"/>
            </a:br>
            <a:r>
              <a:rPr lang="ru-RU" dirty="0"/>
              <a:t>Кто в жизни с ним не встретился своей? </a:t>
            </a:r>
            <a:br>
              <a:rPr lang="ru-RU" dirty="0"/>
            </a:br>
            <a:r>
              <a:rPr lang="ru-RU" dirty="0"/>
              <a:t>Бессменные творения Крылова </a:t>
            </a:r>
            <a:br>
              <a:rPr lang="ru-RU" dirty="0"/>
            </a:br>
            <a:r>
              <a:rPr lang="ru-RU" dirty="0"/>
              <a:t>Мы с каждым годом любим всё сильней. </a:t>
            </a:r>
            <a:br>
              <a:rPr lang="ru-RU" dirty="0"/>
            </a:br>
            <a:r>
              <a:rPr lang="ru-RU" dirty="0"/>
              <a:t>Со школьной парты с ними мы сживались, </a:t>
            </a:r>
            <a:br>
              <a:rPr lang="ru-RU" dirty="0"/>
            </a:br>
            <a:r>
              <a:rPr lang="ru-RU" dirty="0"/>
              <a:t>В те дни букварь постигшие едва. </a:t>
            </a:r>
            <a:br>
              <a:rPr lang="ru-RU" dirty="0"/>
            </a:br>
            <a:r>
              <a:rPr lang="ru-RU" dirty="0"/>
              <a:t>И в памяти навеки оставались </a:t>
            </a:r>
            <a:br>
              <a:rPr lang="ru-RU" dirty="0"/>
            </a:br>
            <a:r>
              <a:rPr lang="ru-RU" dirty="0"/>
              <a:t>Крылатые крыловские слова.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34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hlinkClick r:id="rId2" tooltip="Стрекоза и Муравей"/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536" y="188640"/>
            <a:ext cx="4320480" cy="6408712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AutoShape 59">
            <a:hlinkClick r:id="rId4" action="ppaction://hlinkfile" tooltip="Мартышка и очки"/>
          </p:cNvPr>
          <p:cNvSpPr>
            <a:spLocks noChangeArrowheads="1"/>
          </p:cNvSpPr>
          <p:nvPr/>
        </p:nvSpPr>
        <p:spPr bwMode="auto">
          <a:xfrm>
            <a:off x="4860032" y="332656"/>
            <a:ext cx="3888431" cy="6120680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76200" cmpd="tri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4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76056" y="3861048"/>
            <a:ext cx="3600400" cy="22898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/>
                <a:ea typeface="Calibri"/>
              </a:rPr>
              <a:t>«Дедушка </a:t>
            </a:r>
          </a:p>
          <a:p>
            <a:pPr marL="0" indent="0" algn="ctr">
              <a:buNone/>
            </a:pPr>
            <a:r>
              <a:rPr lang="ru-RU" sz="4800" dirty="0" smtClean="0">
                <a:latin typeface="Times New Roman"/>
                <a:ea typeface="Calibri"/>
              </a:rPr>
              <a:t>Крылов» </a:t>
            </a:r>
            <a:endParaRPr lang="ru-RU" sz="4800" dirty="0"/>
          </a:p>
        </p:txBody>
      </p:sp>
      <p:pic>
        <p:nvPicPr>
          <p:cNvPr id="4" name="Picture 8" descr="krilo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837"/>
            <a:ext cx="4464496" cy="58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4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AFBF5"/>
              </a:clrFrom>
              <a:clrTo>
                <a:srgbClr val="FAFB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43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4787" y="1844824"/>
            <a:ext cx="68592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dirty="0"/>
              <a:t/>
            </a:r>
            <a:br>
              <a:rPr lang="en-US" dirty="0"/>
            </a:br>
            <a:r>
              <a:rPr lang="ru-RU" sz="2400" dirty="0">
                <a:cs typeface="Aharoni" pitchFamily="2" charset="-79"/>
              </a:rPr>
              <a:t>Русский писатель, баснописец, академик Петербургской Академии Наук (1841). Издавал сатирические журналы "Почта духов" (1789) и др. Писал трагедии и комедии, оперные либретто. В 1809 — 43 создал более 200 басен, проникнутых демократическим духом, отличающихся сатирической остротой, ярким и метким языком. В них обличались общественные и человеческие пороки. Н. В. Гоголь назвал басни И. Крылова "...книгой мудрости самого народа". </a:t>
            </a:r>
          </a:p>
        </p:txBody>
      </p:sp>
    </p:spTree>
    <p:extLst>
      <p:ext uri="{BB962C8B-B14F-4D97-AF65-F5344CB8AC3E}">
        <p14:creationId xmlns:p14="http://schemas.microsoft.com/office/powerpoint/2010/main" val="3803580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Отец Крылова</a:t>
            </a:r>
            <a:endParaRPr lang="ru-RU" sz="5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484784"/>
            <a:ext cx="59766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859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9"/>
            <a:ext cx="9116704" cy="55361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Старая Москва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0053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6612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Тверь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531345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036496" cy="5733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Петербург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414683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122</TotalTime>
  <Words>91</Words>
  <Application>Microsoft Office PowerPoint</Application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Отец Крылова</vt:lpstr>
      <vt:lpstr>Старая Москва</vt:lpstr>
      <vt:lpstr>Тверь</vt:lpstr>
      <vt:lpstr>Петербург </vt:lpstr>
      <vt:lpstr>Комедии для театра</vt:lpstr>
      <vt:lpstr>Журнал "Почта духов"</vt:lpstr>
      <vt:lpstr>Первое издание его басен</vt:lpstr>
      <vt:lpstr>Презентация PowerPoint</vt:lpstr>
      <vt:lpstr> Императорскую Публичную Библиотеку</vt:lpstr>
      <vt:lpstr>Летний  сад в С.-Петербурге. </vt:lpstr>
      <vt:lpstr>стрекоза и муравей</vt:lpstr>
      <vt:lpstr>«Лебедь, Рак и Щука» </vt:lpstr>
      <vt:lpstr>« Ворона и Лисица»</vt:lpstr>
      <vt:lpstr>Мартышка и Очки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11</cp:revision>
  <dcterms:created xsi:type="dcterms:W3CDTF">2014-01-19T13:38:36Z</dcterms:created>
  <dcterms:modified xsi:type="dcterms:W3CDTF">2014-01-19T15:41:24Z</dcterms:modified>
</cp:coreProperties>
</file>