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5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At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Post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ffice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636912"/>
            <a:ext cx="6400800" cy="37444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12776"/>
            <a:ext cx="9144000" cy="6858000"/>
          </a:xfrm>
          <a:noFill/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4900" dirty="0" smtClean="0"/>
              <a:t>Make up and write the sentences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dirty="0" smtClean="0"/>
              <a:t>а</a:t>
            </a:r>
            <a:r>
              <a:rPr lang="en-US" dirty="0" smtClean="0"/>
              <a:t>) writes, He, letters, friends, to, his – </a:t>
            </a:r>
            <a:br>
              <a:rPr lang="en-US" dirty="0" smtClean="0"/>
            </a:br>
            <a:r>
              <a:rPr lang="en-US" dirty="0" smtClean="0"/>
              <a:t>______________________________</a:t>
            </a:r>
            <a:endParaRPr lang="ru-RU" dirty="0" smtClean="0"/>
          </a:p>
          <a:p>
            <a:r>
              <a:rPr lang="en-US" dirty="0" smtClean="0"/>
              <a:t>b) like, We, get, to, letters. – </a:t>
            </a:r>
            <a:br>
              <a:rPr lang="en-US" dirty="0" smtClean="0"/>
            </a:br>
            <a:r>
              <a:rPr lang="en-US" dirty="0" smtClean="0"/>
              <a:t>______________________________</a:t>
            </a:r>
            <a:endParaRPr lang="ru-RU" dirty="0" smtClean="0"/>
          </a:p>
          <a:p>
            <a:r>
              <a:rPr lang="ru-RU" dirty="0" smtClean="0"/>
              <a:t>с</a:t>
            </a:r>
            <a:r>
              <a:rPr lang="en-US" dirty="0" smtClean="0"/>
              <a:t>) the, Where, are, envelopes? – </a:t>
            </a:r>
            <a:br>
              <a:rPr lang="en-US" dirty="0" smtClean="0"/>
            </a:br>
            <a:r>
              <a:rPr lang="en-US" dirty="0" smtClean="0"/>
              <a:t>______________________________</a:t>
            </a:r>
            <a:endParaRPr lang="ru-RU" dirty="0" smtClean="0"/>
          </a:p>
          <a:p>
            <a:r>
              <a:rPr lang="en-US" dirty="0" smtClean="0"/>
              <a:t>d) are, you, Where, from? – 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/>
              <a:t>Fill in: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544616"/>
          </a:xfrm>
        </p:spPr>
        <p:txBody>
          <a:bodyPr>
            <a:normAutofit/>
          </a:bodyPr>
          <a:lstStyle/>
          <a:p>
            <a:r>
              <a:rPr lang="en-US" b="1" dirty="0" smtClean="0"/>
              <a:t>write, address, paper, post office, envelope, stamp, post, letterbox.</a:t>
            </a:r>
            <a:endParaRPr lang="ru-RU" dirty="0" smtClean="0"/>
          </a:p>
          <a:p>
            <a:pPr lvl="0"/>
            <a:r>
              <a:rPr lang="en-US" i="1" dirty="0" smtClean="0"/>
              <a:t>Take clean ……………………………... and a pen.</a:t>
            </a:r>
            <a:endParaRPr lang="ru-RU" dirty="0" smtClean="0"/>
          </a:p>
          <a:p>
            <a:pPr lvl="0"/>
            <a:r>
              <a:rPr lang="en-US" i="1" dirty="0" smtClean="0"/>
              <a:t>Sit down and ……………………………... a letter.</a:t>
            </a:r>
            <a:endParaRPr lang="ru-RU" dirty="0" smtClean="0"/>
          </a:p>
          <a:p>
            <a:pPr lvl="0"/>
            <a:r>
              <a:rPr lang="en-US" i="1" dirty="0" smtClean="0"/>
              <a:t>Put the letter into an …………………………….. .</a:t>
            </a:r>
            <a:endParaRPr lang="ru-RU" dirty="0" smtClean="0"/>
          </a:p>
          <a:p>
            <a:pPr lvl="0"/>
            <a:r>
              <a:rPr lang="en-US" i="1" dirty="0" smtClean="0"/>
              <a:t>Put a ……………………………... on the envelope.</a:t>
            </a:r>
            <a:endParaRPr lang="ru-RU" dirty="0" smtClean="0"/>
          </a:p>
          <a:p>
            <a:pPr lvl="0"/>
            <a:r>
              <a:rPr lang="en-US" i="1" dirty="0" smtClean="0"/>
              <a:t>Write an …………………………. on the envelope.</a:t>
            </a:r>
            <a:endParaRPr lang="ru-RU" dirty="0" smtClean="0"/>
          </a:p>
          <a:p>
            <a:pPr lvl="0"/>
            <a:r>
              <a:rPr lang="en-US" i="1" dirty="0" smtClean="0"/>
              <a:t>Take your letter and go to the ………………… .</a:t>
            </a:r>
            <a:endParaRPr lang="ru-RU" dirty="0" smtClean="0"/>
          </a:p>
          <a:p>
            <a:pPr lvl="0"/>
            <a:r>
              <a:rPr lang="en-US" i="1" dirty="0" smtClean="0"/>
              <a:t>Find a ……………..... and ………..…… the letter.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80920" cy="1228998"/>
          </a:xfrm>
        </p:spPr>
        <p:txBody>
          <a:bodyPr>
            <a:normAutofit fontScale="90000"/>
          </a:bodyPr>
          <a:lstStyle/>
          <a:p>
            <a:pPr algn="l"/>
            <a:r>
              <a:rPr lang="ru-RU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66FF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arrington"/>
              </a:rPr>
              <a:t/>
            </a:r>
            <a:br>
              <a:rPr lang="ru-RU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66FF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arrington"/>
              </a:rPr>
            </a:br>
            <a:r>
              <a:rPr lang="en-US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66FF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arrington"/>
              </a:rPr>
              <a:t> </a:t>
            </a:r>
            <a:r>
              <a:rPr lang="en-US" sz="53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66FF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arrington"/>
              </a:rPr>
              <a:t>Thank you!</a:t>
            </a:r>
            <a:r>
              <a:rPr lang="ru-RU" sz="53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66FF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arrington"/>
              </a:rPr>
              <a:t>        </a:t>
            </a:r>
            <a:r>
              <a:rPr lang="en-US" sz="53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66FF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arrington"/>
              </a:rPr>
              <a:t>Good bye! </a:t>
            </a:r>
            <a:r>
              <a:rPr lang="ru-RU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66FF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arrington"/>
              </a:rPr>
              <a:t/>
            </a:r>
            <a:br>
              <a:rPr lang="ru-RU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66FF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Harringto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6" descr="смайл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469512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ndara" pitchFamily="34" charset="0"/>
              </a:rPr>
              <a:t>Find the words on our topic, these pictures will help you!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" y="1484784"/>
          <a:ext cx="9144000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639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l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e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t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t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e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r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b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o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x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s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n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a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b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s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d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e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f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p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t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v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f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p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a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p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e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r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o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a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e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a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d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d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r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e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s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s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m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l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e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t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t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e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r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l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t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p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o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s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t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c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a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r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d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m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h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p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o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s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t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e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r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k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a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j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e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i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y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w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d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d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e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n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this?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</a:t>
            </a:r>
            <a:r>
              <a:rPr lang="en-US" dirty="0" err="1" smtClean="0"/>
              <a:t>Terelt</a:t>
            </a:r>
            <a:r>
              <a:rPr lang="en-US" dirty="0" smtClean="0"/>
              <a:t> –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2) </a:t>
            </a:r>
            <a:r>
              <a:rPr lang="en-US" dirty="0" err="1" smtClean="0"/>
              <a:t>Srepot</a:t>
            </a:r>
            <a:r>
              <a:rPr lang="en-US" dirty="0" smtClean="0"/>
              <a:t> – _____</a:t>
            </a:r>
            <a:br>
              <a:rPr lang="en-US" dirty="0" smtClean="0"/>
            </a:br>
            <a:r>
              <a:rPr lang="en-US" dirty="0" smtClean="0"/>
              <a:t>3) </a:t>
            </a:r>
            <a:r>
              <a:rPr lang="en-US" dirty="0" err="1" smtClean="0"/>
              <a:t>Tpasm</a:t>
            </a:r>
            <a:r>
              <a:rPr lang="en-US" dirty="0" smtClean="0"/>
              <a:t> – _____</a:t>
            </a:r>
            <a:br>
              <a:rPr lang="en-US" dirty="0" smtClean="0"/>
            </a:br>
            <a:r>
              <a:rPr lang="en-US" dirty="0" smtClean="0"/>
              <a:t>4) </a:t>
            </a:r>
            <a:r>
              <a:rPr lang="en-US" dirty="0" err="1" smtClean="0"/>
              <a:t>Aprep</a:t>
            </a:r>
            <a:r>
              <a:rPr lang="en-US" dirty="0" smtClean="0"/>
              <a:t> – _____</a:t>
            </a:r>
            <a:br>
              <a:rPr lang="en-US" dirty="0" smtClean="0"/>
            </a:br>
            <a:r>
              <a:rPr lang="en-US" dirty="0" smtClean="0"/>
              <a:t>5) </a:t>
            </a:r>
            <a:r>
              <a:rPr lang="en-US" dirty="0" err="1" smtClean="0"/>
              <a:t>Masotpn</a:t>
            </a:r>
            <a:r>
              <a:rPr lang="en-US" dirty="0" smtClean="0"/>
              <a:t> – _____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– Let’s check your answers: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</a:t>
            </a:r>
            <a:endParaRPr lang="ru-RU" dirty="0" smtClean="0"/>
          </a:p>
          <a:p>
            <a:r>
              <a:rPr lang="en-US" dirty="0" smtClean="0"/>
              <a:t>Poster</a:t>
            </a:r>
            <a:endParaRPr lang="ru-RU" dirty="0" smtClean="0"/>
          </a:p>
          <a:p>
            <a:r>
              <a:rPr lang="en-US" dirty="0" smtClean="0"/>
              <a:t>Stamp</a:t>
            </a:r>
            <a:endParaRPr lang="ru-RU" dirty="0" smtClean="0"/>
          </a:p>
          <a:p>
            <a:r>
              <a:rPr lang="en-US" dirty="0" smtClean="0"/>
              <a:t>Paper</a:t>
            </a:r>
            <a:endParaRPr lang="ru-RU" dirty="0" smtClean="0"/>
          </a:p>
          <a:p>
            <a:r>
              <a:rPr lang="en-US" dirty="0" smtClean="0"/>
              <a:t>Postman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the words and the sounds</a:t>
            </a:r>
            <a:endParaRPr lang="ru-RU" dirty="0"/>
          </a:p>
        </p:txBody>
      </p:sp>
      <p:pic>
        <p:nvPicPr>
          <p:cNvPr id="6" name="Содержимое 5" descr="http://festival.1september.ru/articles/610842/img1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424936" cy="5589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539552" y="548682"/>
          <a:ext cx="7315200" cy="5321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886897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1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68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689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689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6897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689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Заполните  кроссворд</a:t>
            </a:r>
            <a:r>
              <a:rPr lang="en-US" sz="2800" b="1" dirty="0" smtClean="0"/>
              <a:t>, </a:t>
            </a:r>
            <a:r>
              <a:rPr lang="ru-RU" sz="2800" b="1" dirty="0" smtClean="0"/>
              <a:t>и в выделенных клетках вы прочитаете слово</a:t>
            </a:r>
            <a:r>
              <a:rPr lang="en-US" sz="2800" b="1" dirty="0" smtClean="0"/>
              <a:t>. </a:t>
            </a:r>
            <a:r>
              <a:rPr lang="ru-RU" sz="2800" b="1" dirty="0" smtClean="0"/>
              <a:t>Какие два значения оно имеет?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Конверт</a:t>
            </a:r>
            <a:br>
              <a:rPr lang="ru-RU" dirty="0" smtClean="0"/>
            </a:br>
            <a:r>
              <a:rPr lang="ru-RU" dirty="0" smtClean="0"/>
              <a:t>2. Ручка</a:t>
            </a:r>
            <a:br>
              <a:rPr lang="ru-RU" dirty="0" smtClean="0"/>
            </a:br>
            <a:r>
              <a:rPr lang="ru-RU" dirty="0" smtClean="0"/>
              <a:t>3. Открытка</a:t>
            </a:r>
            <a:br>
              <a:rPr lang="ru-RU" dirty="0" smtClean="0"/>
            </a:br>
            <a:r>
              <a:rPr lang="ru-RU" dirty="0" smtClean="0"/>
              <a:t>4. Марка</a:t>
            </a:r>
            <a:br>
              <a:rPr lang="ru-RU" dirty="0" smtClean="0"/>
            </a:br>
            <a:r>
              <a:rPr lang="ru-RU" dirty="0" smtClean="0"/>
              <a:t>5. Бумага</a:t>
            </a:r>
            <a:br>
              <a:rPr lang="ru-RU" dirty="0" smtClean="0"/>
            </a:br>
            <a:r>
              <a:rPr lang="ru-RU" dirty="0" smtClean="0"/>
              <a:t>6. Улица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dirty="0" smtClean="0"/>
              <a:t>Answer Jim’s letter!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en-US" dirty="0" smtClean="0">
                <a:latin typeface="Comic Sans MS" pitchFamily="66" charset="0"/>
              </a:rPr>
              <a:t> 18 March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  <a:defRPr/>
            </a:pPr>
            <a:r>
              <a:rPr lang="en-US" dirty="0" smtClean="0">
                <a:latin typeface="Comic Sans MS" pitchFamily="66" charset="0"/>
              </a:rPr>
              <a:t>    Dear pen friends,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  <a:defRPr/>
            </a:pPr>
            <a:r>
              <a:rPr lang="en-US" dirty="0" smtClean="0">
                <a:latin typeface="Comic Sans MS" pitchFamily="66" charset="0"/>
              </a:rPr>
              <a:t>    My name is Jim. My surname is Brown.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  <a:defRPr/>
            </a:pPr>
            <a:r>
              <a:rPr lang="en-US" dirty="0" smtClean="0">
                <a:latin typeface="Comic Sans MS" pitchFamily="66" charset="0"/>
              </a:rPr>
              <a:t>    I am 9. I live in London. My birthday is on the 22</a:t>
            </a:r>
            <a:r>
              <a:rPr lang="en-US" baseline="30000" dirty="0" smtClean="0">
                <a:latin typeface="Comic Sans MS" pitchFamily="66" charset="0"/>
              </a:rPr>
              <a:t>nd</a:t>
            </a:r>
            <a:r>
              <a:rPr lang="en-US" dirty="0" smtClean="0">
                <a:latin typeface="Comic Sans MS" pitchFamily="66" charset="0"/>
              </a:rPr>
              <a:t> of March. I would like to have </a:t>
            </a:r>
            <a:r>
              <a:rPr lang="en-US" b="1" i="1" dirty="0" smtClean="0">
                <a:latin typeface="Comic Sans MS" pitchFamily="66" charset="0"/>
              </a:rPr>
              <a:t>postcards</a:t>
            </a:r>
            <a:r>
              <a:rPr lang="en-US" dirty="0" smtClean="0">
                <a:latin typeface="Comic Sans MS" pitchFamily="66" charset="0"/>
              </a:rPr>
              <a:t> for my birthday.  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  <a:defRPr/>
            </a:pPr>
            <a:r>
              <a:rPr lang="en-US" dirty="0" smtClean="0">
                <a:latin typeface="Comic Sans MS" pitchFamily="66" charset="0"/>
              </a:rPr>
              <a:t>    Please write back.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  <a:defRPr/>
            </a:pPr>
            <a:r>
              <a:rPr lang="en-US" dirty="0" smtClean="0">
                <a:latin typeface="Comic Sans MS" pitchFamily="66" charset="0"/>
              </a:rPr>
              <a:t>    Yours, 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  <a:defRPr/>
            </a:pPr>
            <a:r>
              <a:rPr lang="en-US" dirty="0" smtClean="0">
                <a:latin typeface="Comic Sans MS" pitchFamily="66" charset="0"/>
              </a:rPr>
              <a:t>     Jim.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Write a letter to Jim!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i="1" dirty="0" smtClean="0"/>
              <a:t>Dear pen friend,</a:t>
            </a:r>
            <a:endParaRPr lang="ru-RU" sz="4000" i="1" dirty="0" smtClean="0"/>
          </a:p>
          <a:p>
            <a:pPr>
              <a:buNone/>
            </a:pPr>
            <a:r>
              <a:rPr lang="en-US" sz="4000" i="1" dirty="0" smtClean="0"/>
              <a:t>My name is …………</a:t>
            </a:r>
            <a:endParaRPr lang="ru-RU" sz="4000" i="1" dirty="0" smtClean="0"/>
          </a:p>
          <a:p>
            <a:pPr>
              <a:buNone/>
            </a:pPr>
            <a:r>
              <a:rPr lang="en-US" sz="4000" i="1" dirty="0" smtClean="0"/>
              <a:t>My birthday is on the ………..</a:t>
            </a:r>
            <a:endParaRPr lang="ru-RU" sz="4000" i="1" dirty="0" smtClean="0"/>
          </a:p>
          <a:p>
            <a:pPr>
              <a:buNone/>
            </a:pPr>
            <a:r>
              <a:rPr lang="en-US" sz="4000" i="1" dirty="0" smtClean="0"/>
              <a:t>I’ve got a ………..</a:t>
            </a:r>
            <a:endParaRPr lang="ru-RU" sz="4000" i="1" dirty="0" smtClean="0"/>
          </a:p>
          <a:p>
            <a:pPr>
              <a:buNone/>
            </a:pPr>
            <a:r>
              <a:rPr lang="en-US" sz="4000" i="1" dirty="0" smtClean="0"/>
              <a:t>I like to ………..</a:t>
            </a:r>
            <a:endParaRPr lang="ru-RU" sz="4000" i="1" dirty="0" smtClean="0"/>
          </a:p>
          <a:p>
            <a:pPr>
              <a:buNone/>
            </a:pPr>
            <a:r>
              <a:rPr lang="en-US" sz="4000" i="1" dirty="0" smtClean="0"/>
              <a:t>I like summer, because I can………..in summer.</a:t>
            </a:r>
            <a:endParaRPr lang="ru-RU" sz="4000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333</Words>
  <Application>Microsoft Office PowerPoint</Application>
  <PresentationFormat>Экран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At the Post Office</vt:lpstr>
      <vt:lpstr>Find the words on our topic, these pictures will help you!</vt:lpstr>
      <vt:lpstr>What is this? </vt:lpstr>
      <vt:lpstr>– Let’s check your answers: </vt:lpstr>
      <vt:lpstr>Match the words and the sounds</vt:lpstr>
      <vt:lpstr> </vt:lpstr>
      <vt:lpstr>Заполните  кроссворд, и в выделенных клетках вы прочитаете слово. Какие два значения оно имеет? </vt:lpstr>
      <vt:lpstr>Answer Jim’s letter!</vt:lpstr>
      <vt:lpstr>Write a letter to Jim!</vt:lpstr>
      <vt:lpstr> Make up and write the sentences </vt:lpstr>
      <vt:lpstr>Fill in:  </vt:lpstr>
      <vt:lpstr>  Thank you!        Good bye!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Света</cp:lastModifiedBy>
  <cp:revision>29</cp:revision>
  <dcterms:modified xsi:type="dcterms:W3CDTF">2014-02-23T15:17:00Z</dcterms:modified>
</cp:coreProperties>
</file>