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71" r:id="rId2"/>
    <p:sldId id="265" r:id="rId3"/>
    <p:sldId id="278" r:id="rId4"/>
    <p:sldId id="279" r:id="rId5"/>
    <p:sldId id="282" r:id="rId6"/>
    <p:sldId id="281" r:id="rId7"/>
    <p:sldId id="284" r:id="rId8"/>
    <p:sldId id="285" r:id="rId9"/>
    <p:sldId id="283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-504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6500" y="3648075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206500" y="3648075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32AC687-E9A0-44DE-88EC-6CF891D988AB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5563" y="6354763"/>
            <a:ext cx="46323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0838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72ECE-AAAE-4AB1-BB6F-496917BFA3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491A-D9E2-49B1-9D2D-AD5CEFAD7782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BA99F-D8C1-42E8-8BF9-2FC1827EFE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58150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15CA-7EAB-4609-9F9F-9F6027AE0775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23D5-2B12-4020-BE56-59B706EF2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2528-7F9A-4D30-A5C5-B666DD754B11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977A-7CB3-484D-9760-A2E0B7DE01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0" y="2819400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2819400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B7AB8-2FF6-4FEB-8E02-C3A1CE659D3E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5563" y="6354763"/>
            <a:ext cx="46323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7163" y="6354763"/>
            <a:ext cx="2027237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5098-534F-41EB-83B8-C8DEE0AB21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304A-E416-49CB-862C-B80674FFCD05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5281A-68AE-4427-82A0-FADB578C7B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CE10-857F-44E1-8FEE-956608CF76C5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5629-77C0-4460-A042-5E347DEA4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BAA2-8E04-4EAF-8797-02A8527DF8D0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99DEF-F18E-4210-81DB-BFED6372F6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7042-FF16-4F23-A66C-761AF99F289B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A795-AF6B-48C6-BD19-C1078F17B4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 rot="5400000">
            <a:off x="5219700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003A-4C85-4565-A6B2-41313B6AB1C1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0933-7872-49AE-A427-A5BEE52E7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500063"/>
            <a:ext cx="244475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0CD8-4283-4DDC-B02D-896163DDC7FE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AD85-5269-4384-9175-1113975F13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763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7D495464-E61B-4BA0-AD95-DBD3CF900A6F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5563" y="6356350"/>
            <a:ext cx="46736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563" y="6356350"/>
            <a:ext cx="26416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C6742C7-C2AF-4E7D-9658-EBCD395CB6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1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032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9" r:id="rId2"/>
    <p:sldLayoutId id="2147484141" r:id="rId3"/>
    <p:sldLayoutId id="2147484138" r:id="rId4"/>
    <p:sldLayoutId id="2147484137" r:id="rId5"/>
    <p:sldLayoutId id="2147484142" r:id="rId6"/>
    <p:sldLayoutId id="2147484143" r:id="rId7"/>
    <p:sldLayoutId id="2147484144" r:id="rId8"/>
    <p:sldLayoutId id="2147484145" r:id="rId9"/>
    <p:sldLayoutId id="2147484136" r:id="rId10"/>
    <p:sldLayoutId id="21474841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jpe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 descr="F:\Школа новый\новый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412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045029" y="406400"/>
            <a:ext cx="10479881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ИНФОРМАЦИОННАЯ КАРТИНА МИРА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7662" y="342954"/>
            <a:ext cx="11803117" cy="6474373"/>
          </a:xfrm>
          <a:prstGeom prst="rect">
            <a:avLst/>
          </a:prstGeom>
          <a:noFill/>
          <a:ln w="73025">
            <a:gradFill>
              <a:gsLst>
                <a:gs pos="0">
                  <a:srgbClr val="FFC000"/>
                </a:gs>
                <a:gs pos="50000">
                  <a:schemeClr val="tx1"/>
                </a:gs>
                <a:gs pos="100000">
                  <a:srgbClr val="FF00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F:\Школа новый\16035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457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175639" y="0"/>
            <a:ext cx="74650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Шкала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МАСС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различных тел</a:t>
            </a:r>
          </a:p>
        </p:txBody>
      </p:sp>
      <p:pic>
        <p:nvPicPr>
          <p:cNvPr id="14339" name="Picture 5" descr="F:\Школа новый\1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3013" y="3340100"/>
            <a:ext cx="1392237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3" descr="http://im0-tub-ru.yandex.net/i?id=208262309-5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1675" y="4762500"/>
            <a:ext cx="2401888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F:\Школа новый\desktopwallpapers.org.ua_6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4838" y="4806950"/>
            <a:ext cx="2128837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 descr="F:\Школа новый\120410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4767263"/>
            <a:ext cx="2163763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http://i038.radikal.ru/0910/b6/e7bc9a2be2af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51900" y="4773613"/>
            <a:ext cx="20161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" descr="F:\Школа новый\4609826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790113" y="3197225"/>
            <a:ext cx="1760537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Прямоугольник 42"/>
          <p:cNvSpPr/>
          <p:nvPr/>
        </p:nvSpPr>
        <p:spPr>
          <a:xfrm>
            <a:off x="0" y="1428750"/>
            <a:ext cx="12441238" cy="144303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22475"/>
            <a:ext cx="12453938" cy="331788"/>
          </a:xfrm>
          <a:prstGeom prst="rect">
            <a:avLst/>
          </a:prstGeom>
          <a:gradFill flip="none" rotWithShape="1">
            <a:gsLst>
              <a:gs pos="100000">
                <a:srgbClr val="0070C0"/>
              </a:gs>
              <a:gs pos="0">
                <a:srgbClr val="00B0F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7197725" y="1909763"/>
            <a:ext cx="44450" cy="5572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5772150" y="1936750"/>
            <a:ext cx="46038" cy="5572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6521450" y="1909763"/>
            <a:ext cx="44450" cy="5572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530225" y="1916113"/>
            <a:ext cx="46038" cy="5572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4324350" y="1920875"/>
            <a:ext cx="46038" cy="5572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3084513" y="1920875"/>
            <a:ext cx="44450" cy="5572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1800225" y="1920875"/>
            <a:ext cx="44450" cy="5572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Прямоугольник 17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6213" y="1341438"/>
            <a:ext cx="798512" cy="798512"/>
          </a:xfrm>
          <a:prstGeom prst="rect">
            <a:avLst/>
          </a:prstGeom>
          <a:noFill/>
        </p:spPr>
      </p:pic>
      <p:grpSp>
        <p:nvGrpSpPr>
          <p:cNvPr id="14355" name="Группа 40"/>
          <p:cNvGrpSpPr>
            <a:grpSpLocks/>
          </p:cNvGrpSpPr>
          <p:nvPr/>
        </p:nvGrpSpPr>
        <p:grpSpPr bwMode="auto">
          <a:xfrm>
            <a:off x="8266113" y="1425575"/>
            <a:ext cx="495300" cy="1055688"/>
            <a:chOff x="8628447" y="1425756"/>
            <a:chExt cx="495649" cy="1055734"/>
          </a:xfrm>
        </p:grpSpPr>
        <p:sp>
          <p:nvSpPr>
            <p:cNvPr id="7" name="Прямоугольник 6"/>
            <p:cNvSpPr/>
            <p:nvPr/>
          </p:nvSpPr>
          <p:spPr>
            <a:xfrm flipH="1">
              <a:off x="8873094" y="1924253"/>
              <a:ext cx="44481" cy="5572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" name="Прямоугольник 18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8519306" y="1371600"/>
              <a:ext cx="707136" cy="804672"/>
            </a:xfrm>
            <a:prstGeom prst="rect">
              <a:avLst/>
            </a:prstGeom>
            <a:noFill/>
          </p:spPr>
        </p:pic>
      </p:grpSp>
      <p:pic>
        <p:nvPicPr>
          <p:cNvPr id="20" name="Прямоугольник 19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50975" y="1352550"/>
            <a:ext cx="798513" cy="800100"/>
          </a:xfrm>
          <a:prstGeom prst="rect">
            <a:avLst/>
          </a:prstGeom>
          <a:noFill/>
        </p:spPr>
      </p:pic>
      <p:pic>
        <p:nvPicPr>
          <p:cNvPr id="21" name="Прямоугольник 20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06688" y="1352550"/>
            <a:ext cx="798512" cy="800100"/>
          </a:xfrm>
          <a:prstGeom prst="rect">
            <a:avLst/>
          </a:prstGeom>
          <a:noFill/>
        </p:spPr>
      </p:pic>
      <p:pic>
        <p:nvPicPr>
          <p:cNvPr id="22" name="Прямоугольник 21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43350" y="1335088"/>
            <a:ext cx="800100" cy="798512"/>
          </a:xfrm>
          <a:prstGeom prst="rect">
            <a:avLst/>
          </a:prstGeom>
          <a:noFill/>
        </p:spPr>
      </p:pic>
      <p:pic>
        <p:nvPicPr>
          <p:cNvPr id="23" name="Прямоугольник 22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67350" y="1347788"/>
            <a:ext cx="604838" cy="798512"/>
          </a:xfrm>
          <a:prstGeom prst="rect">
            <a:avLst/>
          </a:prstGeom>
          <a:noFill/>
        </p:spPr>
      </p:pic>
      <p:pic>
        <p:nvPicPr>
          <p:cNvPr id="24" name="Прямоугольник 23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42050" y="1358900"/>
            <a:ext cx="596900" cy="798513"/>
          </a:xfrm>
          <a:prstGeom prst="rect">
            <a:avLst/>
          </a:prstGeom>
          <a:noFill/>
        </p:spPr>
      </p:pic>
      <p:pic>
        <p:nvPicPr>
          <p:cNvPr id="25" name="Прямоугольник 24"/>
          <p:cNvPicPr>
            <a:picLocks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797675" y="1377950"/>
            <a:ext cx="706438" cy="798513"/>
          </a:xfrm>
          <a:prstGeom prst="rect">
            <a:avLst/>
          </a:prstGeom>
          <a:noFill/>
        </p:spPr>
      </p:pic>
      <p:sp>
        <p:nvSpPr>
          <p:cNvPr id="14" name="Стрелка вниз 13"/>
          <p:cNvSpPr/>
          <p:nvPr/>
        </p:nvSpPr>
        <p:spPr>
          <a:xfrm>
            <a:off x="3941763" y="2376488"/>
            <a:ext cx="330200" cy="2330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479550" y="2401888"/>
            <a:ext cx="330200" cy="819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356225" y="2384425"/>
            <a:ext cx="330200" cy="2330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6246813" y="2379663"/>
            <a:ext cx="330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8231188" y="2398713"/>
            <a:ext cx="346075" cy="2303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214438" y="3305175"/>
            <a:ext cx="1431925" cy="1430338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954213" y="4752975"/>
            <a:ext cx="4562475" cy="1651000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14369" name="Picture 40" descr="F:\Школа новый\1290447893_18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732463" y="3157538"/>
            <a:ext cx="2424112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5727700" y="3143250"/>
            <a:ext cx="2443163" cy="1611313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grpSp>
        <p:nvGrpSpPr>
          <p:cNvPr id="14371" name="Группа 49"/>
          <p:cNvGrpSpPr>
            <a:grpSpLocks/>
          </p:cNvGrpSpPr>
          <p:nvPr/>
        </p:nvGrpSpPr>
        <p:grpSpPr bwMode="auto">
          <a:xfrm>
            <a:off x="9564688" y="1433513"/>
            <a:ext cx="495300" cy="1055687"/>
            <a:chOff x="8628447" y="1425756"/>
            <a:chExt cx="495650" cy="1055734"/>
          </a:xfrm>
        </p:grpSpPr>
        <p:sp>
          <p:nvSpPr>
            <p:cNvPr id="51" name="Прямоугольник 50"/>
            <p:cNvSpPr/>
            <p:nvPr/>
          </p:nvSpPr>
          <p:spPr>
            <a:xfrm flipH="1">
              <a:off x="8873095" y="1924253"/>
              <a:ext cx="44481" cy="5572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2" name="Прямоугольник 51"/>
            <p:cNvPicPr>
              <a:picLocks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8518725" y="1376535"/>
              <a:ext cx="707136" cy="798576"/>
            </a:xfrm>
            <a:prstGeom prst="rect">
              <a:avLst/>
            </a:prstGeom>
            <a:noFill/>
          </p:spPr>
        </p:pic>
      </p:grpSp>
      <p:grpSp>
        <p:nvGrpSpPr>
          <p:cNvPr id="14372" name="Группа 55"/>
          <p:cNvGrpSpPr>
            <a:grpSpLocks/>
          </p:cNvGrpSpPr>
          <p:nvPr/>
        </p:nvGrpSpPr>
        <p:grpSpPr bwMode="auto">
          <a:xfrm>
            <a:off x="10856913" y="1447800"/>
            <a:ext cx="495300" cy="1055688"/>
            <a:chOff x="8628447" y="1425756"/>
            <a:chExt cx="495650" cy="1055734"/>
          </a:xfrm>
        </p:grpSpPr>
        <p:sp>
          <p:nvSpPr>
            <p:cNvPr id="57" name="Прямоугольник 56"/>
            <p:cNvSpPr/>
            <p:nvPr/>
          </p:nvSpPr>
          <p:spPr>
            <a:xfrm flipH="1">
              <a:off x="8873095" y="1924253"/>
              <a:ext cx="44481" cy="5572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8" name="Прямоугольник 57"/>
            <p:cNvPicPr>
              <a:picLocks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8519306" y="1374213"/>
              <a:ext cx="707136" cy="798576"/>
            </a:xfrm>
            <a:prstGeom prst="rect">
              <a:avLst/>
            </a:prstGeom>
            <a:noFill/>
          </p:spPr>
        </p:pic>
      </p:grpSp>
      <p:sp>
        <p:nvSpPr>
          <p:cNvPr id="59" name="Прямоугольник 58"/>
          <p:cNvSpPr/>
          <p:nvPr/>
        </p:nvSpPr>
        <p:spPr>
          <a:xfrm>
            <a:off x="6664325" y="4776788"/>
            <a:ext cx="2146300" cy="1611312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9313863" y="2420938"/>
            <a:ext cx="346075" cy="2303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9799638" y="3179763"/>
            <a:ext cx="1709737" cy="1611312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8891588" y="4768850"/>
            <a:ext cx="2038350" cy="1611313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5043488" y="1928813"/>
            <a:ext cx="46037" cy="5572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4" name="Прямоугольник 63"/>
          <p:cNvPicPr>
            <a:picLocks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737100" y="1341438"/>
            <a:ext cx="646113" cy="804862"/>
          </a:xfrm>
          <a:prstGeom prst="rect">
            <a:avLst/>
          </a:prstGeom>
          <a:noFill/>
        </p:spPr>
      </p:pic>
      <p:sp>
        <p:nvSpPr>
          <p:cNvPr id="67" name="Стрелка вниз 66"/>
          <p:cNvSpPr/>
          <p:nvPr/>
        </p:nvSpPr>
        <p:spPr>
          <a:xfrm>
            <a:off x="11160125" y="2444750"/>
            <a:ext cx="330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7093" y="283335"/>
            <a:ext cx="74650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ОЦЕНКА СРЕДНЕЙ ПЛОТНОСТИ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3725" y="1381125"/>
            <a:ext cx="10690225" cy="44307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0513" name="Picture 2" descr="File:NASA Earth America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8925" y="409575"/>
            <a:ext cx="3595688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920038" y="449263"/>
            <a:ext cx="3581400" cy="3581400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0515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0509" name="Object 29"/>
          <p:cNvGraphicFramePr>
            <a:graphicFrameLocks noChangeAspect="1"/>
          </p:cNvGraphicFramePr>
          <p:nvPr/>
        </p:nvGraphicFramePr>
        <p:xfrm>
          <a:off x="1419225" y="2017713"/>
          <a:ext cx="1827213" cy="690562"/>
        </p:xfrm>
        <a:graphic>
          <a:graphicData uri="http://schemas.openxmlformats.org/presentationml/2006/ole">
            <p:oleObj spid="_x0000_s20509" name="Equation" r:id="rId4" imgW="571252" imgH="215806" progId="">
              <p:embed/>
            </p:oleObj>
          </a:graphicData>
        </a:graphic>
      </p:graphicFrame>
      <p:graphicFrame>
        <p:nvGraphicFramePr>
          <p:cNvPr id="20510" name="Object 30"/>
          <p:cNvGraphicFramePr>
            <a:graphicFrameLocks noChangeAspect="1"/>
          </p:cNvGraphicFramePr>
          <p:nvPr/>
        </p:nvGraphicFramePr>
        <p:xfrm>
          <a:off x="4729163" y="1887538"/>
          <a:ext cx="2060575" cy="938212"/>
        </p:xfrm>
        <a:graphic>
          <a:graphicData uri="http://schemas.openxmlformats.org/presentationml/2006/ole">
            <p:oleObj spid="_x0000_s20510" name="Equation" r:id="rId5" imgW="863225" imgH="393529" progId="">
              <p:embed/>
            </p:oleObj>
          </a:graphicData>
        </a:graphic>
      </p:graphicFrame>
      <p:pic>
        <p:nvPicPr>
          <p:cNvPr id="2" name="Прямоугольник 1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74763" y="3852863"/>
            <a:ext cx="6107112" cy="1090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3617" y="373487"/>
            <a:ext cx="74650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ПЕРЕВОД ЕДИНИЦ ИЗМЕРЕНИЯ </a:t>
            </a:r>
          </a:p>
        </p:txBody>
      </p:sp>
      <p:pic>
        <p:nvPicPr>
          <p:cNvPr id="21506" name="Picture 2" descr="F:\Школа новый\Ka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025" y="1203325"/>
            <a:ext cx="18891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49438" y="1171575"/>
            <a:ext cx="1905000" cy="2011363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1508" name="Picture 4" descr="F:\Школа новый\anywalls.com-284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738" y="3417888"/>
            <a:ext cx="18923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835150" y="3417888"/>
            <a:ext cx="1906588" cy="2011362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4267200" y="1958975"/>
            <a:ext cx="31924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3,4·10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г/см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320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1" name="Rectangle 16"/>
          <p:cNvSpPr>
            <a:spLocks noChangeArrowheads="1"/>
          </p:cNvSpPr>
          <p:nvPr/>
        </p:nvSpPr>
        <p:spPr bwMode="auto">
          <a:xfrm>
            <a:off x="4289425" y="4086225"/>
            <a:ext cx="3192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1,2·10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мг/км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320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8288" y="1952625"/>
            <a:ext cx="319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3,4·10</a:t>
            </a:r>
            <a:r>
              <a:rPr lang="ru-RU" sz="3200" baseline="300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  </a:t>
            </a:r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кг/м</a:t>
            </a:r>
            <a:r>
              <a:rPr lang="ru-RU" sz="3200" baseline="300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3200">
              <a:solidFill>
                <a:srgbClr val="92D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7910513" y="4078288"/>
            <a:ext cx="31924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1,2·10</a:t>
            </a:r>
            <a:r>
              <a:rPr lang="ru-RU" sz="3200" baseline="300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-14  </a:t>
            </a:r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кг/м</a:t>
            </a:r>
            <a:r>
              <a:rPr lang="ru-RU" sz="3200" baseline="300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3200">
              <a:solidFill>
                <a:srgbClr val="92D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3250" y="1457325"/>
            <a:ext cx="10690225" cy="44307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 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90719" y="2246663"/>
            <a:ext cx="6886223" cy="2268763"/>
          </a:xfrm>
          <a:prstGeom prst="rect">
            <a:avLst/>
          </a:prstGeom>
          <a:blipFill rotWithShape="0">
            <a:blip r:embed="rId2"/>
            <a:stretch>
              <a:fillRect l="-1239"/>
            </a:stretch>
          </a:blipFill>
        </p:spPr>
        <p:txBody>
          <a:bodyPr/>
          <a:lstStyle/>
          <a:p>
            <a:pPr eaLnBrk="0" hangingPunct="0">
              <a:defRPr/>
            </a:pPr>
            <a:r>
              <a:rPr lang="ru-RU">
                <a:noFill/>
                <a:cs typeface="+mn-cs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3617" y="373487"/>
            <a:ext cx="74650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ПЕРЕВОД ЕДИНИЦ ИЗМЕРЕНИЯ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95378" y="341392"/>
            <a:ext cx="886622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МАТЕМАТИЧЕСКИЕ ПРЕОБРАЗОВАНИЯ ФОРМУЛ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" y="1330325"/>
            <a:ext cx="10690225" cy="44307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 </a:t>
            </a:r>
          </a:p>
        </p:txBody>
      </p:sp>
      <p:graphicFrame>
        <p:nvGraphicFramePr>
          <p:cNvPr id="23579" name="Object 27"/>
          <p:cNvGraphicFramePr>
            <a:graphicFrameLocks noChangeAspect="1"/>
          </p:cNvGraphicFramePr>
          <p:nvPr/>
        </p:nvGraphicFramePr>
        <p:xfrm>
          <a:off x="1419225" y="2017713"/>
          <a:ext cx="1827213" cy="690562"/>
        </p:xfrm>
        <a:graphic>
          <a:graphicData uri="http://schemas.openxmlformats.org/presentationml/2006/ole">
            <p:oleObj spid="_x0000_s23579" name="Equation" r:id="rId3" imgW="571252" imgH="215806" progId="">
              <p:embed/>
            </p:oleObj>
          </a:graphicData>
        </a:graphic>
      </p:graphicFrame>
      <p:graphicFrame>
        <p:nvGraphicFramePr>
          <p:cNvPr id="23580" name="Object 28"/>
          <p:cNvGraphicFramePr>
            <a:graphicFrameLocks noChangeAspect="1"/>
          </p:cNvGraphicFramePr>
          <p:nvPr/>
        </p:nvGraphicFramePr>
        <p:xfrm>
          <a:off x="1362075" y="3309938"/>
          <a:ext cx="2060575" cy="938212"/>
        </p:xfrm>
        <a:graphic>
          <a:graphicData uri="http://schemas.openxmlformats.org/presentationml/2006/ole">
            <p:oleObj spid="_x0000_s23580" name="Equation" r:id="rId4" imgW="863225" imgH="393529" progId="">
              <p:embed/>
            </p:oleObj>
          </a:graphicData>
        </a:graphic>
      </p:graphicFrame>
      <p:sp>
        <p:nvSpPr>
          <p:cNvPr id="23583" name="Rectangle 16"/>
          <p:cNvSpPr>
            <a:spLocks noChangeArrowheads="1"/>
          </p:cNvSpPr>
          <p:nvPr/>
        </p:nvSpPr>
        <p:spPr bwMode="auto">
          <a:xfrm>
            <a:off x="4295775" y="2873375"/>
            <a:ext cx="6938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3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3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ρV 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3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ρ</a:t>
            </a:r>
            <a:r>
              <a:rPr lang="ru-RU" sz="3600"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4/3</a:t>
            </a:r>
            <a:r>
              <a:rPr lang="en-US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lang="en-US" sz="3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36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4/</a:t>
            </a:r>
            <a:r>
              <a:rPr lang="en-US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3π</a:t>
            </a:r>
            <a:r>
              <a:rPr lang="en-US" sz="3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ρR</a:t>
            </a:r>
            <a:r>
              <a:rPr lang="ru-RU" sz="36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3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7093" y="283335"/>
            <a:ext cx="74650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ОЦЕНКА МАСС РАЗЛИЧНЫХ ТЕЛ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363" y="1330325"/>
            <a:ext cx="10690225" cy="44307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 </a:t>
            </a:r>
          </a:p>
        </p:txBody>
      </p:sp>
      <p:pic>
        <p:nvPicPr>
          <p:cNvPr id="3" name="Прямоугольник 2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1925" y="1547813"/>
            <a:ext cx="1841500" cy="658812"/>
          </a:xfrm>
          <a:prstGeom prst="rect">
            <a:avLst/>
          </a:prstGeom>
          <a:noFill/>
        </p:spPr>
      </p:pic>
      <p:pic>
        <p:nvPicPr>
          <p:cNvPr id="9" name="Прямоугольник 8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1050" y="1547813"/>
            <a:ext cx="2736850" cy="658812"/>
          </a:xfrm>
          <a:prstGeom prst="rect">
            <a:avLst/>
          </a:prstGeom>
          <a:noFill/>
        </p:spPr>
      </p:pic>
      <p:pic>
        <p:nvPicPr>
          <p:cNvPr id="24581" name="Picture 8" descr="G:\Школа новый\Asteroidssc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7775" y="838200"/>
            <a:ext cx="39036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597775" y="838200"/>
            <a:ext cx="3903663" cy="2928938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4583" name="Picture 9" descr="G:\Школа новый\1349536323_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925" y="3767138"/>
            <a:ext cx="322262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15925" y="3767138"/>
            <a:ext cx="3222625" cy="2254250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16" name="Прямоугольник 15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22638" y="2987675"/>
            <a:ext cx="2322512" cy="384175"/>
          </a:xfrm>
          <a:prstGeom prst="rect">
            <a:avLst/>
          </a:prstGeom>
          <a:noFill/>
        </p:spPr>
      </p:pic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5789" y="2440509"/>
            <a:ext cx="1832488" cy="400431"/>
          </a:xfrm>
          <a:prstGeom prst="rect">
            <a:avLst/>
          </a:prstGeom>
          <a:blipFill rotWithShape="1">
            <a:blip r:embed="rId7"/>
            <a:stretch>
              <a:fillRect b="-10606"/>
            </a:stretch>
          </a:blipFill>
        </p:spPr>
        <p:txBody>
          <a:bodyPr/>
          <a:lstStyle/>
          <a:p>
            <a:pPr eaLnBrk="0" hangingPunct="0">
              <a:defRPr/>
            </a:pPr>
            <a:r>
              <a:rPr lang="ru-RU">
                <a:noFill/>
                <a:cs typeface="+mn-cs"/>
              </a:rPr>
              <a:t> </a:t>
            </a:r>
          </a:p>
        </p:txBody>
      </p:sp>
      <p:sp>
        <p:nvSpPr>
          <p:cNvPr id="24587" name="Прямоугольник 9"/>
          <p:cNvSpPr>
            <a:spLocks noChangeArrowheads="1"/>
          </p:cNvSpPr>
          <p:nvPr/>
        </p:nvSpPr>
        <p:spPr bwMode="auto">
          <a:xfrm>
            <a:off x="4014788" y="4610100"/>
            <a:ext cx="6608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 4/3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πρ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 4/3·3·7000·(10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(кг/м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)·м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= 2,1·10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3617" y="373487"/>
            <a:ext cx="74650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РАСЧЕТ МАССЫ РАЗЛИЧНЫХ ТЕЛ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25602" name="Rectangle 16"/>
          <p:cNvSpPr>
            <a:spLocks noChangeArrowheads="1"/>
          </p:cNvSpPr>
          <p:nvPr/>
        </p:nvSpPr>
        <p:spPr bwMode="auto">
          <a:xfrm>
            <a:off x="5072063" y="4492625"/>
            <a:ext cx="2011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2440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</a:t>
            </a:r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319088" y="4484688"/>
            <a:ext cx="2009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6050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</a:t>
            </a:r>
          </a:p>
        </p:txBody>
      </p:sp>
      <p:sp>
        <p:nvSpPr>
          <p:cNvPr id="25604" name="Rectangle 16"/>
          <p:cNvSpPr>
            <a:spLocks noChangeArrowheads="1"/>
          </p:cNvSpPr>
          <p:nvPr/>
        </p:nvSpPr>
        <p:spPr bwMode="auto">
          <a:xfrm>
            <a:off x="2751138" y="4506913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3380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</a:t>
            </a:r>
          </a:p>
        </p:txBody>
      </p:sp>
      <p:sp>
        <p:nvSpPr>
          <p:cNvPr id="25605" name="Rectangle 16"/>
          <p:cNvSpPr>
            <a:spLocks noChangeArrowheads="1"/>
          </p:cNvSpPr>
          <p:nvPr/>
        </p:nvSpPr>
        <p:spPr bwMode="auto">
          <a:xfrm>
            <a:off x="7366000" y="4492625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1730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</a:t>
            </a: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9593263" y="4513263"/>
            <a:ext cx="20113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3200" baseline="300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</a:t>
            </a:r>
          </a:p>
        </p:txBody>
      </p:sp>
      <p:sp>
        <p:nvSpPr>
          <p:cNvPr id="25607" name="Rectangle 16"/>
          <p:cNvSpPr>
            <a:spLocks noChangeArrowheads="1"/>
          </p:cNvSpPr>
          <p:nvPr/>
        </p:nvSpPr>
        <p:spPr bwMode="auto">
          <a:xfrm>
            <a:off x="5094288" y="3744913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Меркурий</a:t>
            </a:r>
          </a:p>
        </p:txBody>
      </p:sp>
      <p:sp>
        <p:nvSpPr>
          <p:cNvPr id="25608" name="Rectangle 16"/>
          <p:cNvSpPr>
            <a:spLocks noChangeArrowheads="1"/>
          </p:cNvSpPr>
          <p:nvPr/>
        </p:nvSpPr>
        <p:spPr bwMode="auto">
          <a:xfrm>
            <a:off x="341313" y="3736975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Венера</a:t>
            </a:r>
          </a:p>
        </p:txBody>
      </p:sp>
      <p:sp>
        <p:nvSpPr>
          <p:cNvPr id="25609" name="Rectangle 16"/>
          <p:cNvSpPr>
            <a:spLocks noChangeArrowheads="1"/>
          </p:cNvSpPr>
          <p:nvPr/>
        </p:nvSpPr>
        <p:spPr bwMode="auto">
          <a:xfrm>
            <a:off x="2771775" y="3759200"/>
            <a:ext cx="2011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Марс</a:t>
            </a:r>
          </a:p>
        </p:txBody>
      </p:sp>
      <p:sp>
        <p:nvSpPr>
          <p:cNvPr id="25610" name="Rectangle 16"/>
          <p:cNvSpPr>
            <a:spLocks noChangeArrowheads="1"/>
          </p:cNvSpPr>
          <p:nvPr/>
        </p:nvSpPr>
        <p:spPr bwMode="auto">
          <a:xfrm>
            <a:off x="7388225" y="3744913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Луна</a:t>
            </a:r>
          </a:p>
        </p:txBody>
      </p:sp>
      <p:sp>
        <p:nvSpPr>
          <p:cNvPr id="25611" name="Rectangle 16"/>
          <p:cNvSpPr>
            <a:spLocks noChangeArrowheads="1"/>
          </p:cNvSpPr>
          <p:nvPr/>
        </p:nvSpPr>
        <p:spPr bwMode="auto">
          <a:xfrm>
            <a:off x="9615488" y="3767138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Виктория</a:t>
            </a:r>
          </a:p>
        </p:txBody>
      </p:sp>
      <p:pic>
        <p:nvPicPr>
          <p:cNvPr id="25612" name="Picture 3" descr="F:\Школа новый\6c33a36007baf285c24c40f2100a67335b7ccf464655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8" y="1592263"/>
            <a:ext cx="1901825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12750" y="1577975"/>
            <a:ext cx="1905000" cy="2011363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5614" name="Picture 4" descr="F:\Школа новый\eoNJ8cvV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8763" y="1597025"/>
            <a:ext cx="190817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06700" y="1589088"/>
            <a:ext cx="1906588" cy="2011362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5616" name="Picture 5" descr="F:\Школа новый\Mercury-real_col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7313" y="1614488"/>
            <a:ext cx="1871662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151438" y="1595438"/>
            <a:ext cx="1906587" cy="2011362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5618" name="Picture 6" descr="F:\Школа новый\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45375" y="1585913"/>
            <a:ext cx="1901825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437438" y="1617663"/>
            <a:ext cx="1906587" cy="2011362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5620" name="Picture 7" descr="F:\Школа новый\Asteroid_Flyby_675900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80575" y="1592263"/>
            <a:ext cx="19161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9686925" y="1603375"/>
            <a:ext cx="1906588" cy="2011363"/>
          </a:xfrm>
          <a:prstGeom prst="rect">
            <a:avLst/>
          </a:prstGeom>
          <a:noFill/>
          <a:ln w="825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6" descr="F:\Школа новый\новый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412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4800" y="220717"/>
            <a:ext cx="11803117" cy="6474373"/>
          </a:xfrm>
          <a:prstGeom prst="rect">
            <a:avLst/>
          </a:prstGeom>
          <a:noFill/>
          <a:ln w="73025">
            <a:gradFill>
              <a:gsLst>
                <a:gs pos="0">
                  <a:srgbClr val="FFC000"/>
                </a:gs>
                <a:gs pos="50000">
                  <a:schemeClr val="tx1"/>
                </a:gs>
                <a:gs pos="100000">
                  <a:srgbClr val="FF00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5029" y="406400"/>
            <a:ext cx="10479881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ИНФОРМАЦИОННАЯ КАРТИНА МИРА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958</TotalTime>
  <Words>43</Words>
  <Application>Microsoft Office PowerPoint</Application>
  <PresentationFormat>Произвольный</PresentationFormat>
  <Paragraphs>19</Paragraphs>
  <Slides>9</Slides>
  <Notes>0</Notes>
  <HiddenSlides>2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5" baseType="lpstr">
      <vt:lpstr>Calibri</vt:lpstr>
      <vt:lpstr>Arial</vt:lpstr>
      <vt:lpstr>Cambria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Дутов</dc:creator>
  <cp:lastModifiedBy>Asus</cp:lastModifiedBy>
  <cp:revision>85</cp:revision>
  <dcterms:created xsi:type="dcterms:W3CDTF">2013-12-03T01:27:55Z</dcterms:created>
  <dcterms:modified xsi:type="dcterms:W3CDTF">2014-08-05T04:53:29Z</dcterms:modified>
</cp:coreProperties>
</file>