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53" autoAdjust="0"/>
  </p:normalViewPr>
  <p:slideViewPr>
    <p:cSldViewPr snapToGrid="0" snapToObjects="1">
      <p:cViewPr>
        <p:scale>
          <a:sx n="94" d="100"/>
          <a:sy n="94" d="100"/>
        </p:scale>
        <p:origin x="-696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5511" y="3154838"/>
            <a:ext cx="6742307" cy="1343983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7721" y="1094308"/>
            <a:ext cx="1472769" cy="248583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86349" y="1094308"/>
            <a:ext cx="7444912" cy="11483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66586" y="1523999"/>
            <a:ext cx="1526815" cy="22047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225" y="3154838"/>
            <a:ext cx="4152900" cy="2019482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 rotWithShape="1">
          <a:blip r:embed="rId3"/>
          <a:srcRect b="4598"/>
          <a:stretch/>
        </p:blipFill>
        <p:spPr>
          <a:xfrm>
            <a:off x="2783397" y="162120"/>
            <a:ext cx="3929728" cy="2242655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33" b="99167" l="1006" r="989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397" y="0"/>
            <a:ext cx="2838794" cy="4112539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49" l="55882" r="99198">
                        <a14:foregroundMark x1="82353" y1="13063" x2="82353" y2="13063"/>
                        <a14:foregroundMark x1="84759" y1="14414" x2="85561" y2="30631"/>
                      </a14:backgroundRemoval>
                    </a14:imgEffect>
                  </a14:imgLayer>
                </a14:imgProps>
              </a:ext>
            </a:extLst>
          </a:blip>
          <a:srcRect l="55014"/>
          <a:stretch/>
        </p:blipFill>
        <p:spPr>
          <a:xfrm>
            <a:off x="6460739" y="67550"/>
            <a:ext cx="2683261" cy="398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242793" y="2552349"/>
            <a:ext cx="2661792" cy="891659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1964429"/>
            <a:ext cx="9144000" cy="13369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Arts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4431817" y="1391527"/>
            <a:ext cx="310767" cy="94569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431817" y="3634184"/>
            <a:ext cx="310767" cy="9456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2514775" y="2877624"/>
            <a:ext cx="498319" cy="29721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005003" y="2877624"/>
            <a:ext cx="594512" cy="2972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594686">
            <a:off x="5599722" y="1976328"/>
            <a:ext cx="1084300" cy="2968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867024">
            <a:off x="5499152" y="3796832"/>
            <a:ext cx="1084300" cy="2968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3372371">
            <a:off x="2470945" y="1926256"/>
            <a:ext cx="1084300" cy="2968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8646065">
            <a:off x="2340425" y="3733705"/>
            <a:ext cx="1084300" cy="2968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364398" y="526889"/>
            <a:ext cx="2540187" cy="7160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98284" y="986229"/>
            <a:ext cx="2540187" cy="7160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515527" y="1033512"/>
            <a:ext cx="2540187" cy="7160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676133" y="2687449"/>
            <a:ext cx="2467868" cy="7160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-25412" y="2687449"/>
            <a:ext cx="2381777" cy="7160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350886" y="4633847"/>
            <a:ext cx="2540187" cy="7160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323446" y="4372237"/>
            <a:ext cx="2540187" cy="7160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97257" y="4303290"/>
            <a:ext cx="2540187" cy="7160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688676" y="526889"/>
            <a:ext cx="21078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literature</a:t>
            </a:r>
            <a:endParaRPr lang="ru-R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6985516" y="1073825"/>
            <a:ext cx="1770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dancing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7177597" y="2772240"/>
            <a:ext cx="187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drawing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6985516" y="4468642"/>
            <a:ext cx="1688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music</a:t>
            </a:r>
            <a:endParaRPr lang="ru-RU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3719926" y="4730252"/>
            <a:ext cx="228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sculpture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47496" y="4373995"/>
            <a:ext cx="243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architecture</a:t>
            </a:r>
            <a:endParaRPr lang="ru-RU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47496" y="2778165"/>
            <a:ext cx="2180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theatre</a:t>
            </a: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125237" y="1033512"/>
            <a:ext cx="2013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cinema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7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462" y="-40531"/>
            <a:ext cx="2280089" cy="1900074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-40531"/>
            <a:ext cx="8042276" cy="1378017"/>
          </a:xfrm>
        </p:spPr>
        <p:txBody>
          <a:bodyPr/>
          <a:lstStyle/>
          <a:p>
            <a:r>
              <a:rPr lang="en-US" dirty="0" smtClean="0"/>
              <a:t>Literature 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6496"/>
            <a:ext cx="9144000" cy="300930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85" y="5034"/>
            <a:ext cx="2667422" cy="177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600" y="1058866"/>
            <a:ext cx="4031931" cy="2804987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237" y="-297987"/>
            <a:ext cx="3158345" cy="416184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9016"/>
            <a:ext cx="3115686" cy="468796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01733"/>
            <a:ext cx="7371475" cy="3271834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" y="26516"/>
            <a:ext cx="9144000" cy="1135342"/>
          </a:xfrm>
        </p:spPr>
        <p:txBody>
          <a:bodyPr/>
          <a:lstStyle/>
          <a:p>
            <a:r>
              <a:rPr lang="en-US" dirty="0" smtClean="0"/>
              <a:t>  Matilda 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237" y="2324965"/>
            <a:ext cx="3063763" cy="45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rodigy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42875"/>
            <a:ext cx="2939098" cy="412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биб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41" y="1808798"/>
            <a:ext cx="2059621" cy="270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пап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52" y="2544127"/>
            <a:ext cx="1247775" cy="14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23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0" y="17526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87" y="530828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ser\Desktop\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511357"/>
            <a:ext cx="2634298" cy="20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617" y="2194560"/>
            <a:ext cx="8042276" cy="106861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/>
              <a:t>Watching TV is enough to become a well-informed and well-educated person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Write a short essay explaining your position. Organize it according to the plan:</a:t>
            </a:r>
            <a:endParaRPr lang="ru-RU" dirty="0"/>
          </a:p>
          <a:p>
            <a:pPr lvl="0" algn="ctr"/>
            <a:r>
              <a:rPr lang="en-US" b="1" dirty="0"/>
              <a:t>Introduction</a:t>
            </a:r>
            <a:endParaRPr lang="ru-RU" dirty="0"/>
          </a:p>
          <a:p>
            <a:pPr lvl="0" algn="ctr"/>
            <a:r>
              <a:rPr lang="en-US" b="1" dirty="0"/>
              <a:t>Arguments (2-3)</a:t>
            </a:r>
            <a:endParaRPr lang="ru-RU" dirty="0"/>
          </a:p>
          <a:p>
            <a:pPr lvl="0" algn="ctr"/>
            <a:r>
              <a:rPr lang="en-US" b="1" dirty="0"/>
              <a:t>Conclusion</a:t>
            </a:r>
            <a:endParaRPr lang="ru-RU" dirty="0"/>
          </a:p>
          <a:p>
            <a:pPr algn="ctr"/>
            <a:r>
              <a:rPr lang="en-US" b="1" dirty="0"/>
              <a:t>Write 100- 150 words                                                                                                                                         (</a:t>
            </a:r>
            <a:r>
              <a:rPr lang="en-US" dirty="0"/>
              <a:t>The following words will help you: </a:t>
            </a:r>
            <a:r>
              <a:rPr lang="en-US" b="1" dirty="0"/>
              <a:t>I think, first of all, then, finally, to sum up, in conclusion)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1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риз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Бриз.thmx</Template>
  <TotalTime>336</TotalTime>
  <Words>63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Бриз</vt:lpstr>
      <vt:lpstr>Презентация PowerPoint</vt:lpstr>
      <vt:lpstr>Arts </vt:lpstr>
      <vt:lpstr>Literature </vt:lpstr>
      <vt:lpstr>  Matilda </vt:lpstr>
      <vt:lpstr>Презентация PowerPoint</vt:lpstr>
      <vt:lpstr>      Watching TV is enough to become a well-informed and well-educated person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Debates </dc:title>
  <dc:creator>Sergey Gontar</dc:creator>
  <cp:lastModifiedBy>User</cp:lastModifiedBy>
  <cp:revision>23</cp:revision>
  <dcterms:created xsi:type="dcterms:W3CDTF">2013-03-31T15:02:25Z</dcterms:created>
  <dcterms:modified xsi:type="dcterms:W3CDTF">2013-04-04T05:21:57Z</dcterms:modified>
</cp:coreProperties>
</file>