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avi" ContentType="video/avi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9" r:id="rId5"/>
    <p:sldId id="258" r:id="rId6"/>
    <p:sldId id="259" r:id="rId7"/>
    <p:sldId id="264" r:id="rId8"/>
    <p:sldId id="263" r:id="rId9"/>
    <p:sldId id="267" r:id="rId10"/>
    <p:sldId id="270" r:id="rId11"/>
    <p:sldId id="271" r:id="rId12"/>
    <p:sldId id="272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005E"/>
    <a:srgbClr val="CC0066"/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7" d="100"/>
          <a:sy n="127" d="100"/>
        </p:scale>
        <p:origin x="-11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3E7B1-9B06-4271-8753-D6ADB0ED610C}" type="datetimeFigureOut">
              <a:rPr lang="ru-RU" smtClean="0"/>
              <a:pPr/>
              <a:t>08.07.2014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FC748-F0AF-4322-B517-C53BA860C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3E7B1-9B06-4271-8753-D6ADB0ED610C}" type="datetimeFigureOut">
              <a:rPr lang="ru-RU" smtClean="0"/>
              <a:pPr/>
              <a:t>08.07.2014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FC748-F0AF-4322-B517-C53BA860C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3E7B1-9B06-4271-8753-D6ADB0ED610C}" type="datetimeFigureOut">
              <a:rPr lang="ru-RU" smtClean="0"/>
              <a:pPr/>
              <a:t>08.07.2014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FC748-F0AF-4322-B517-C53BA860C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3E7B1-9B06-4271-8753-D6ADB0ED610C}" type="datetimeFigureOut">
              <a:rPr lang="ru-RU" smtClean="0"/>
              <a:pPr/>
              <a:t>08.07.2014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FC748-F0AF-4322-B517-C53BA860C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3E7B1-9B06-4271-8753-D6ADB0ED610C}" type="datetimeFigureOut">
              <a:rPr lang="ru-RU" smtClean="0"/>
              <a:pPr/>
              <a:t>08.07.2014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FC748-F0AF-4322-B517-C53BA860C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3E7B1-9B06-4271-8753-D6ADB0ED610C}" type="datetimeFigureOut">
              <a:rPr lang="ru-RU" smtClean="0"/>
              <a:pPr/>
              <a:t>08.07.2014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FC748-F0AF-4322-B517-C53BA860C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3E7B1-9B06-4271-8753-D6ADB0ED610C}" type="datetimeFigureOut">
              <a:rPr lang="ru-RU" smtClean="0"/>
              <a:pPr/>
              <a:t>08.07.2014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FC748-F0AF-4322-B517-C53BA860C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3E7B1-9B06-4271-8753-D6ADB0ED610C}" type="datetimeFigureOut">
              <a:rPr lang="ru-RU" smtClean="0"/>
              <a:pPr/>
              <a:t>08.07.2014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FC748-F0AF-4322-B517-C53BA860C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3E7B1-9B06-4271-8753-D6ADB0ED610C}" type="datetimeFigureOut">
              <a:rPr lang="ru-RU" smtClean="0"/>
              <a:pPr/>
              <a:t>08.07.2014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FC748-F0AF-4322-B517-C53BA860C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3E7B1-9B06-4271-8753-D6ADB0ED610C}" type="datetimeFigureOut">
              <a:rPr lang="ru-RU" smtClean="0"/>
              <a:pPr/>
              <a:t>08.07.2014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FC748-F0AF-4322-B517-C53BA860C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3E7B1-9B06-4271-8753-D6ADB0ED610C}" type="datetimeFigureOut">
              <a:rPr lang="ru-RU" smtClean="0"/>
              <a:pPr/>
              <a:t>08.07.2014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AFC748-F0AF-4322-B517-C53BA860C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3E7B1-9B06-4271-8753-D6ADB0ED610C}" type="datetimeFigureOut">
              <a:rPr lang="ru-RU" smtClean="0"/>
              <a:pPr/>
              <a:t>08.07.2014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AFC748-F0AF-4322-B517-C53BA860C72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.avi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48;&#1088;&#1080;&#1085;&#1072;%20&#1042;&#1083;&#1072;&#1076;&#1080;&#1084;&#1080;&#1088;&#1086;&#1074;&#1085;&#1072;\Desktop\&#1059;&#1056;&#1054;&#1050;\G.Zamfir%20-%20Yesterday.mp3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-780000">
            <a:off x="1408197" y="884464"/>
            <a:ext cx="599696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600" b="1" i="1" spc="50" dirty="0" smtClean="0">
                <a:ln w="11430"/>
                <a:solidFill>
                  <a:srgbClr val="BC005E"/>
                </a:solidFill>
                <a:latin typeface="Times New Roman" pitchFamily="18" charset="0"/>
                <a:cs typeface="Times New Roman" pitchFamily="18" charset="0"/>
              </a:rPr>
              <a:t>Решаем задачи</a:t>
            </a:r>
          </a:p>
          <a:p>
            <a:pPr algn="ctr"/>
            <a:endParaRPr lang="ru-RU" sz="6600" b="1" spc="50" dirty="0" smtClean="0">
              <a:ln w="11430"/>
              <a:solidFill>
                <a:srgbClr val="BC00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59832" y="2204864"/>
            <a:ext cx="314477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i="1" spc="50" dirty="0" smtClean="0">
                <a:ln w="11430"/>
                <a:solidFill>
                  <a:srgbClr val="BC005E"/>
                </a:solidFill>
                <a:latin typeface="Times New Roman" pitchFamily="18" charset="0"/>
                <a:cs typeface="Times New Roman" pitchFamily="18" charset="0"/>
              </a:rPr>
              <a:t>и </a:t>
            </a:r>
          </a:p>
          <a:p>
            <a:pPr algn="ctr"/>
            <a:r>
              <a:rPr lang="ru-RU" sz="6600" b="1" spc="50" dirty="0" smtClean="0">
                <a:ln w="11430"/>
                <a:solidFill>
                  <a:srgbClr val="BC005E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6600" dirty="0"/>
          </a:p>
        </p:txBody>
      </p:sp>
      <p:sp>
        <p:nvSpPr>
          <p:cNvPr id="9" name="TextBox 8"/>
          <p:cNvSpPr txBox="1"/>
          <p:nvPr/>
        </p:nvSpPr>
        <p:spPr>
          <a:xfrm rot="-720000">
            <a:off x="3093136" y="3275731"/>
            <a:ext cx="46295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spc="50" dirty="0" smtClean="0">
              <a:ln w="11430"/>
              <a:solidFill>
                <a:srgbClr val="BC005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6600" b="1" i="1" spc="50" dirty="0" smtClean="0">
                <a:ln w="11430"/>
                <a:solidFill>
                  <a:srgbClr val="BC005E"/>
                </a:solidFill>
                <a:latin typeface="Times New Roman" pitchFamily="18" charset="0"/>
                <a:cs typeface="Times New Roman" pitchFamily="18" charset="0"/>
              </a:rPr>
              <a:t>улыбаемся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C:\Documents and Settings\Анютка\Рабочий стол\остер\352888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084168" y="0"/>
            <a:ext cx="3059832" cy="4226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21113443">
            <a:off x="549738" y="170455"/>
            <a:ext cx="2657450" cy="3395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 rot="724172">
            <a:off x="6323691" y="3440848"/>
            <a:ext cx="2249414" cy="3217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C:\Documents and Settings\Анютка\Рабочий стол\остер\36975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2986268"/>
            <a:ext cx="2915816" cy="3871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 descr="C:\Documents and Settings\Анютка\Рабочий стол\остер\1543885_Kak_tebya_zovut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339752" y="764704"/>
            <a:ext cx="4355188" cy="5405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ie 1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email"/>
          <a:stretch>
            <a:fillRect/>
          </a:stretch>
        </p:blipFill>
        <p:spPr>
          <a:xfrm>
            <a:off x="30088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.Zamfir - Yesterday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email"/>
          <a:stretch>
            <a:fillRect/>
          </a:stretch>
        </p:blipFill>
        <p:spPr>
          <a:xfrm>
            <a:off x="8676456" y="6309320"/>
            <a:ext cx="304800" cy="304800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95536" y="404664"/>
            <a:ext cx="4888863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364088" y="2132856"/>
            <a:ext cx="3552395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683568" y="3429000"/>
            <a:ext cx="4288904" cy="3216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0"/>
            <a:ext cx="568863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rgbClr val="BC005E"/>
                </a:solidFill>
                <a:latin typeface="Times New Roman" pitchFamily="18" charset="0"/>
                <a:cs typeface="Times New Roman" pitchFamily="18" charset="0"/>
              </a:rPr>
              <a:t>Разминка</a:t>
            </a:r>
            <a:endParaRPr lang="ru-RU" sz="4400" b="1" spc="50" dirty="0">
              <a:ln w="11430"/>
              <a:solidFill>
                <a:srgbClr val="BC00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115616" y="908720"/>
          <a:ext cx="6696745" cy="54006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39349"/>
                <a:gridCol w="1339349"/>
                <a:gridCol w="1339349"/>
                <a:gridCol w="1339349"/>
                <a:gridCol w="1339349"/>
              </a:tblGrid>
              <a:tr h="1080120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18</a:t>
                      </a:r>
                      <a:endParaRPr lang="ru-RU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25</a:t>
                      </a:r>
                      <a:endParaRPr lang="ru-RU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6</a:t>
                      </a:r>
                      <a:endParaRPr lang="ru-RU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12</a:t>
                      </a:r>
                      <a:endParaRPr lang="ru-RU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9</a:t>
                      </a:r>
                      <a:endParaRPr lang="ru-RU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120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10</a:t>
                      </a:r>
                      <a:endParaRPr lang="ru-RU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1</a:t>
                      </a:r>
                      <a:endParaRPr lang="ru-RU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15</a:t>
                      </a:r>
                      <a:endParaRPr lang="ru-RU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23</a:t>
                      </a:r>
                      <a:endParaRPr lang="ru-RU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3</a:t>
                      </a:r>
                      <a:endParaRPr lang="ru-RU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120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28</a:t>
                      </a:r>
                      <a:endParaRPr lang="ru-RU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22</a:t>
                      </a:r>
                      <a:endParaRPr lang="ru-RU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30</a:t>
                      </a:r>
                      <a:endParaRPr lang="ru-RU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16</a:t>
                      </a:r>
                      <a:endParaRPr lang="ru-RU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19</a:t>
                      </a:r>
                      <a:endParaRPr lang="ru-RU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120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5</a:t>
                      </a:r>
                      <a:endParaRPr lang="ru-RU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13</a:t>
                      </a:r>
                      <a:endParaRPr lang="ru-RU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20</a:t>
                      </a:r>
                      <a:endParaRPr lang="ru-RU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2</a:t>
                      </a:r>
                      <a:endParaRPr lang="ru-RU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11</a:t>
                      </a:r>
                      <a:endParaRPr lang="ru-RU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80120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17</a:t>
                      </a:r>
                      <a:endParaRPr lang="ru-RU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8</a:t>
                      </a:r>
                      <a:endParaRPr lang="ru-RU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26</a:t>
                      </a:r>
                      <a:endParaRPr lang="ru-RU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21</a:t>
                      </a:r>
                      <a:endParaRPr lang="ru-RU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/>
                        <a:t>7</a:t>
                      </a:r>
                      <a:endParaRPr lang="ru-RU" sz="36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Documents and Settings\Анютка\Рабочий стол\остер\задачи\08laba081124034303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932040" y="1069452"/>
            <a:ext cx="3672407" cy="553174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467545" y="692696"/>
            <a:ext cx="38164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 smtClean="0"/>
          </a:p>
          <a:p>
            <a:endParaRPr lang="ru-RU" sz="2800" dirty="0" smtClean="0"/>
          </a:p>
          <a:p>
            <a:pPr algn="ctr"/>
            <a:r>
              <a:rPr lang="ru-RU" sz="3200" dirty="0" smtClean="0"/>
              <a:t>Кощей Бессмертный родился в 1123 году, а паспорт получил только в 1936 году. Сколько лет прожил Кощей Бессмертный без паспорта?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55576" y="260649"/>
            <a:ext cx="763284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rgbClr val="BC005E"/>
                </a:solidFill>
                <a:latin typeface="Times New Roman" pitchFamily="18" charset="0"/>
                <a:cs typeface="Times New Roman" pitchFamily="18" charset="0"/>
              </a:rPr>
              <a:t>Решаем задачи и улыбаемся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 b="-2676"/>
          <a:stretch>
            <a:fillRect/>
          </a:stretch>
        </p:blipFill>
        <p:spPr bwMode="auto">
          <a:xfrm>
            <a:off x="5148064" y="2348880"/>
            <a:ext cx="3803576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4" name="TextBox 3"/>
          <p:cNvSpPr txBox="1"/>
          <p:nvPr/>
        </p:nvSpPr>
        <p:spPr>
          <a:xfrm>
            <a:off x="827584" y="1844824"/>
            <a:ext cx="3600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Спасаясь от таксы Дуськи, 40 бабушек забрались на ветвистое дерево.</a:t>
            </a:r>
          </a:p>
          <a:p>
            <a:pPr algn="ctr"/>
            <a:r>
              <a:rPr lang="ru-RU" sz="2400" dirty="0" smtClean="0"/>
              <a:t> У дерева 18 веток, на каждой ветке сидит по две бабушки. Сколько бабушек качается на самой верхушке?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1267456" y="332657"/>
            <a:ext cx="71209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spc="50" dirty="0" smtClean="0">
                <a:ln w="11430"/>
                <a:solidFill>
                  <a:srgbClr val="BC005E"/>
                </a:solidFill>
                <a:latin typeface="Times New Roman" pitchFamily="18" charset="0"/>
                <a:cs typeface="Times New Roman" pitchFamily="18" charset="0"/>
              </a:rPr>
              <a:t>Решаем задачи и улыбаемся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260648"/>
            <a:ext cx="784887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rgbClr val="BC005E"/>
                </a:solidFill>
                <a:latin typeface="Times New Roman" pitchFamily="18" charset="0"/>
                <a:cs typeface="Times New Roman" pitchFamily="18" charset="0"/>
              </a:rPr>
              <a:t>Решаем задачи и улыбаемся </a:t>
            </a:r>
            <a:endParaRPr lang="ru-RU" sz="4000" b="1" spc="50" dirty="0">
              <a:ln w="11430"/>
              <a:solidFill>
                <a:srgbClr val="BC00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Анютка\Рабочий стол\остер\задачи\07lab1vkh123520061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520" y="1340768"/>
            <a:ext cx="3485436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580112" y="2996952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95936" y="1772816"/>
            <a:ext cx="4752528" cy="4596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Во время игры в прятки </a:t>
            </a:r>
          </a:p>
          <a:p>
            <a:r>
              <a:rPr lang="ru-RU" sz="2400" dirty="0" smtClean="0"/>
              <a:t>5 мальчиков спрятались в бочку из-под известки, </a:t>
            </a:r>
          </a:p>
          <a:p>
            <a:r>
              <a:rPr lang="ru-RU" sz="2400" dirty="0" smtClean="0"/>
              <a:t>7-в бочку из-под  зеленой краски, 4- в бочку из-под красной и  девять – в ящик из-под угля. Мальчик, который пошел их искать, нечаянно упал в бочку </a:t>
            </a:r>
          </a:p>
          <a:p>
            <a:r>
              <a:rPr lang="ru-RU" sz="2400" dirty="0" smtClean="0"/>
              <a:t>из-под желтой краски.  Сколько разноцветных мальчиков и сколько черно-белых мальчиков играли в прятки?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0"/>
            <a:ext cx="5688632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spc="50" dirty="0" smtClean="0">
                <a:ln w="11430"/>
                <a:solidFill>
                  <a:srgbClr val="BC005E"/>
                </a:solidFill>
                <a:latin typeface="Times New Roman" pitchFamily="18" charset="0"/>
                <a:cs typeface="Times New Roman" pitchFamily="18" charset="0"/>
              </a:rPr>
              <a:t>Григорий Остер </a:t>
            </a:r>
            <a:endParaRPr lang="ru-RU" sz="4400" b="1" spc="50" dirty="0">
              <a:ln w="11430"/>
              <a:solidFill>
                <a:srgbClr val="BC00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Documents and Settings\Анютка\Рабочий стол\остер\10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724128" y="1052736"/>
            <a:ext cx="3153139" cy="4729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67544" y="980728"/>
            <a:ext cx="4572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u="sng" dirty="0" smtClean="0">
                <a:latin typeface="Times New Roman" pitchFamily="18" charset="0"/>
                <a:cs typeface="Times New Roman" pitchFamily="18" charset="0"/>
              </a:rPr>
              <a:t>Псевдонимы: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Григорий Остёр, Остёр</a:t>
            </a: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u="sng" dirty="0" smtClean="0">
                <a:latin typeface="Times New Roman" pitchFamily="18" charset="0"/>
                <a:cs typeface="Times New Roman" pitchFamily="18" charset="0"/>
              </a:rPr>
              <a:t>Дата рождения: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27 ноября 1947</a:t>
            </a: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u="sng" dirty="0" smtClean="0">
                <a:latin typeface="Times New Roman" pitchFamily="18" charset="0"/>
                <a:cs typeface="Times New Roman" pitchFamily="18" charset="0"/>
              </a:rPr>
              <a:t>Место рождения: 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г. Одесса</a:t>
            </a: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u="sng" dirty="0" smtClean="0">
                <a:latin typeface="Times New Roman" pitchFamily="18" charset="0"/>
                <a:cs typeface="Times New Roman" pitchFamily="18" charset="0"/>
              </a:rPr>
              <a:t>Род деятельности: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российский детский   </a:t>
            </a:r>
          </a:p>
          <a:p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писатель, сценарист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292080" y="1073684"/>
            <a:ext cx="3647728" cy="5338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539552" y="260648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rgbClr val="BC005E"/>
                </a:solidFill>
                <a:latin typeface="Times New Roman" pitchFamily="18" charset="0"/>
                <a:cs typeface="Times New Roman" pitchFamily="18" charset="0"/>
              </a:rPr>
              <a:t>Решаем задачи и улыбаемся </a:t>
            </a:r>
            <a:endParaRPr lang="ru-RU" sz="4000" b="1" spc="50" dirty="0">
              <a:ln w="11430"/>
              <a:solidFill>
                <a:srgbClr val="BC00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1268760"/>
            <a:ext cx="429611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Личный попугай капитана Флинта изучил 1567 ругательств на разных языках. 271 ругательство на английском, 352 на французском и 129 на испанском языках. Остальные ругательства попугай почерпнул из великого и могучего русского языка. Сколько ругательств почерпнул личный попугай капитана Флинта из русского языка?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03648" y="2924944"/>
            <a:ext cx="2808312" cy="36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" name="TextBox 2"/>
          <p:cNvSpPr txBox="1"/>
          <p:nvPr/>
        </p:nvSpPr>
        <p:spPr>
          <a:xfrm>
            <a:off x="827583" y="188640"/>
            <a:ext cx="75608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Решаем</a:t>
            </a:r>
            <a:r>
              <a:rPr lang="ru-RU" sz="4000" b="1" spc="50" dirty="0" smtClean="0">
                <a:ln w="11430"/>
                <a:solidFill>
                  <a:srgbClr val="BC005E"/>
                </a:solidFill>
                <a:latin typeface="Times New Roman" pitchFamily="18" charset="0"/>
                <a:cs typeface="Times New Roman" pitchFamily="18" charset="0"/>
              </a:rPr>
              <a:t> задачи и улыбаемся </a:t>
            </a:r>
            <a:endParaRPr lang="ru-RU" sz="4000" b="1" spc="50" dirty="0">
              <a:ln w="11430"/>
              <a:solidFill>
                <a:srgbClr val="BC005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139952" y="2924944"/>
            <a:ext cx="3459411" cy="369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TextBox 4"/>
          <p:cNvSpPr txBox="1"/>
          <p:nvPr/>
        </p:nvSpPr>
        <p:spPr>
          <a:xfrm>
            <a:off x="827585" y="1124744"/>
            <a:ext cx="77768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 поисках Царевны Лягушки Иван Царевич обследовал 8 болот. На каждом болоте было по 357 кочек, а на каждой кочке сидело по 125 лягушек. Сколько лягушек перецеловал Иван Царевич в поисках своей невесты?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95536" y="404664"/>
            <a:ext cx="3279998" cy="5069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C:\Documents and Settings\Анютка\Рабочий стол\остер\post-3-13086346093098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1055726">
            <a:off x="4877340" y="851732"/>
            <a:ext cx="3240360" cy="4903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253</Words>
  <Application>Microsoft Office PowerPoint</Application>
  <PresentationFormat>Экран (4:3)</PresentationFormat>
  <Paragraphs>60</Paragraphs>
  <Slides>12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</dc:creator>
  <cp:lastModifiedBy>Roman</cp:lastModifiedBy>
  <cp:revision>47</cp:revision>
  <dcterms:created xsi:type="dcterms:W3CDTF">2012-04-07T10:47:27Z</dcterms:created>
  <dcterms:modified xsi:type="dcterms:W3CDTF">2014-07-08T13:56:41Z</dcterms:modified>
</cp:coreProperties>
</file>