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5" r:id="rId4"/>
    <p:sldId id="260" r:id="rId5"/>
    <p:sldId id="263" r:id="rId6"/>
    <p:sldId id="290" r:id="rId7"/>
    <p:sldId id="286" r:id="rId8"/>
    <p:sldId id="276" r:id="rId9"/>
    <p:sldId id="277" r:id="rId10"/>
    <p:sldId id="278" r:id="rId11"/>
    <p:sldId id="291" r:id="rId12"/>
    <p:sldId id="279" r:id="rId13"/>
    <p:sldId id="280" r:id="rId14"/>
    <p:sldId id="281" r:id="rId15"/>
    <p:sldId id="282" r:id="rId16"/>
    <p:sldId id="283" r:id="rId17"/>
    <p:sldId id="284" r:id="rId18"/>
    <p:sldId id="287" r:id="rId19"/>
    <p:sldId id="288" r:id="rId20"/>
    <p:sldId id="289" r:id="rId21"/>
    <p:sldId id="292" r:id="rId22"/>
    <p:sldId id="25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3A"/>
    <a:srgbClr val="004D86"/>
    <a:srgbClr val="0033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A7C6E-31D2-45EB-8377-CF5B7BAC8640}" type="datetimeFigureOut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CB6897-E4E3-421E-B496-E27192BDBF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9218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B6897-E4E3-421E-B496-E27192BDBF8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749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2FB9-60A2-4628-9011-5CC9CFF07C04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4B47-2336-4683-823B-9A6AE6285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4AB7-4AA7-4752-81B0-9DDE410E1EAE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CFA6-2F56-4158-B033-537006E919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857D-4BFC-4D05-B154-8A5036B100F4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5818-79F7-4544-BF22-F29CA0E382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C565-3E24-4641-AA83-DA868AC1AC39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57DC-1A3B-4A4B-8518-8F33B6AF7D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C6F8-C030-46D2-9347-08A0E93E6B4F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CF24-C26E-4A16-BB60-1A88619DB7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4432-5536-40C3-AF6E-5C281D6A06BF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C098-B0E3-4FC9-8EEB-C5E5F8BCBC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1C25-8AAA-4CE9-A5B8-E6F9921BABBF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E2E4-0B02-499E-AB39-509BC2837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2E50-7403-417E-9A74-275CA3B54374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A443-D87D-4A77-8B6B-42E1CDA52F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1F2A-031C-4D4A-9760-6A965B4ACB37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363A-67A3-445D-8C01-18EFD4566E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88E6-6B68-4AB4-B704-991171E969AD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6BC4-A61E-4A75-A0D4-60EA25E25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640D-5AC8-4BE8-9B6E-24EC4828355E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DCFB-3FDF-4089-9374-52B71B0268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615BC-6544-4E3D-BB9B-496A2336ADFF}" type="datetime1">
              <a:rPr lang="ru-RU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9A3155-A05D-43E1-BBA2-859985551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4;&#1058;&#1050;&#1056;&#1067;&#1058;&#1067;&#1049;%20&#1059;&#1056;&#1054;&#1050;%20&#1054;&#1061;&#1056;&#1040;&#1053;&#1040;%20&#1055;&#1056;&#1048;&#1056;&#1054;&#1044;&#1067;.%20&#1053;&#1048;&#1050;&#1054;&#1051;&#1040;&#1045;&#1042;&#1040;%20&#1040;&#1053;&#1043;&#1045;&#1051;&#1048;&#1053;&#1040;\&#1053;&#1086;&#1074;&#1072;&#1103;%20&#1087;&#1072;&#1087;&#1082;&#1072;\&#1047;&#1074;&#1091;&#1082;&#1080;%20&#1087;&#1088;&#1080;&#1088;&#1086;&#1076;&#1099;%20-%20&#1055;&#1090;&#1080;&#1094;&#1099;,%20&#1089;&#1074;&#1077;&#1088;&#1095;&#1082;&#108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Fischotter,_Lutra_Lutra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commons.wikimedia.org/wiki/File:%D0%9A%D0%B0%D0%BD%D0%B4%D1%8B%D0%BA_1608.jpg?uselang=ru" TargetMode="External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4;&#1058;&#1050;&#1056;&#1067;&#1058;&#1067;&#1049;%20&#1059;&#1056;&#1054;&#1050;%20&#1054;&#1061;&#1056;&#1040;&#1053;&#1040;%20&#1055;&#1056;&#1048;&#1056;&#1054;&#1044;&#1067;.%20&#1053;&#1048;&#1050;&#1054;&#1051;&#1040;&#1045;&#1042;&#1040;%20&#1040;&#1053;&#1043;&#1045;&#1051;&#1048;&#1053;&#1040;\&#1053;&#1086;&#1074;&#1072;&#1103;%20&#1087;&#1072;&#1087;&#1082;&#1072;\&#1047;&#1074;&#1091;&#1082;&#1080;%20&#1087;&#1088;&#1080;&#1088;&#1086;&#1076;&#1099;%20-%20&#1055;&#1090;&#1080;&#1094;&#1099;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//commons.wikimedia.org/wiki/File:%D0%9A%D0%B0%D0%BD%D0%B4%D1%8B%D0%BA_1839.jpg?uselang=ru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Fritillaria_meleagris_Sturm32.jpg?uselang=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книга и особо охраняемые территории Кемеровской области</a:t>
            </a: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9073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вуки природы - Птицы, свер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5857892"/>
            <a:ext cx="500066" cy="500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Кабарга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71678"/>
            <a:ext cx="4000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Самый мелкий олень. У самцов — длинные изогнутые клыки, выступающие из—под верхней губы на 7—9 см; выполняют роль турнирного оружия.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http://img-fotki.yandex.ru/get/5804/usikn.52/0_6313a_e50b9ee6_XL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5072066" y="1785926"/>
            <a:ext cx="3549665" cy="46466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Выдра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" name="Рисунок 227" descr="Выдра">
            <a:hlinkClick r:id="rId2" tooltip="Выдра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18" y="2071678"/>
            <a:ext cx="528641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Норка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7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5643602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Черный аист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7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714620"/>
            <a:ext cx="3067053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://proxy11.media.online.ua/uol/r3-9bb30e0276/4efc7fa4b8f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414340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Скопа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7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5882426" cy="473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Сибирский осетр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7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5809278" cy="458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Редкие бабочки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3471858" cy="75723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Аполлон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857364"/>
            <a:ext cx="3852890" cy="90010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Бражник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04432-5536-40C3-AF6E-5C281D6A06BF}" type="datetime1">
              <a:rPr lang="ru-RU" smtClean="0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7" name="Picture 2" descr="http://img-2001-12.photosight.ru/16/7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4018359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http://smi2.ru/data/images/3896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857625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Тритон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7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857364"/>
            <a:ext cx="4500594" cy="4537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КРОССВОРД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7" name="Picture 5" descr="C:\Documents and Settings\Evgeny Shtepin\My Documents\Моя папочка\Работа САДИК\Экология\Красная книга Кузбасса\Кроссвор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858180" cy="54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Вопросы к кроссворду: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928802"/>
            <a:ext cx="7715304" cy="385765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1.Один из самых ранних цветов в лесу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2.Хищное животное с кисточками на ушах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3.Чёрная птица, похожая на цаплю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4.Другое название снежного барса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5. Млекопитающее, живущее на берегу реки, родственница крысы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6.Хвойное растение с мягкими короткими иголками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7.Небольшое пугливое рогатое животное, живущее в лесу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8.Орешками этого могучего дерева любят лакомиться и люди и животные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эти земли, эти воды,</a:t>
            </a:r>
            <a:br>
              <a:rPr lang="ru-RU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малую былиночку любя.</a:t>
            </a:r>
            <a:br>
              <a:rPr lang="ru-RU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всех зверей природы,</a:t>
            </a:r>
            <a:br>
              <a:rPr lang="ru-RU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Убивайте всех зверей внутри себя.</a:t>
            </a:r>
            <a:r>
              <a:rPr lang="ru-RU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41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1122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Вопросы к кроссворду (продолжение):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8115328" cy="457203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9. Зубастый олень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10.  Сокол, занесённый в Красную Книгу Кемеровской области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11.  Млекопитающее, перегораживающее реки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12. Дерево, имеющее жёлтые серёжки и листья в форме сердечек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13. Яркий оранжевый лесной цветок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14. «Туфелька» богини Венеры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15. Слепой подземный житель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16. Кого называют «сохатым»?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17.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 Белый горный цветок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Ответы на кроссворд: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928670"/>
            <a:ext cx="2643206" cy="4857784"/>
          </a:xfrm>
        </p:spPr>
        <p:txBody>
          <a:bodyPr/>
          <a:lstStyle/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1.Кандык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2. рысь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3.рысь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4.ирбис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5.ондатра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6. пихта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7. косуля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8. кедр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071678"/>
            <a:ext cx="3500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9 кабарга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10.сапсан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11.бобр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12.липа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13.огонек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14.башмачок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15.крот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16.лось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17.эдельвейс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35696" y="1916832"/>
            <a:ext cx="5544616" cy="450059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По выбору: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Bookman Old Style" pitchFamily="18" charset="0"/>
              </a:rPr>
              <a:t>Написать эссе на тему: «Нужна ли Красная книга человечеству?»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Bookman Old Style" pitchFamily="18" charset="0"/>
              </a:rPr>
              <a:t>Сообщение о заповеднике.</a:t>
            </a:r>
            <a:endParaRPr lang="ru-RU" sz="3200" dirty="0">
              <a:latin typeface="Bookman Old Style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04432-5536-40C3-AF6E-5C281D6A06BF}" type="datetime1">
              <a:rPr lang="ru-RU" smtClean="0"/>
              <a:pPr>
                <a:defRPr/>
              </a:pPr>
              <a:t>17.01.2014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714356"/>
            <a:ext cx="4032448" cy="5648692"/>
          </a:xfrm>
          <a:prstGeom prst="rect">
            <a:avLst/>
          </a:prstGeom>
        </p:spPr>
      </p:pic>
      <p:pic>
        <p:nvPicPr>
          <p:cNvPr id="3074" name="Picture 2" descr="C:\Documents and Settings\User\Рабочий стол\krasna-kn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4372005" cy="3857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4008" y="1844824"/>
            <a:ext cx="4186808" cy="122899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Почему так называется эта книга?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C57DC-1A3B-4A4B-8518-8F33B6AF7D5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68370"/>
            <a:ext cx="4032448" cy="5648692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4572000" y="2996952"/>
            <a:ext cx="4186808" cy="12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</a:rPr>
              <a:t>Как она появилась?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4572000" y="4225950"/>
            <a:ext cx="4186808" cy="12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</a:rPr>
              <a:t>С какой целью она создавалась?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050" name="Picture 2" descr="C:\Documents and Settings\User\Рабочий стол\Карта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7412"/>
            <a:ext cx="10787138" cy="14182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213A"/>
                </a:solidFill>
              </a:rPr>
              <a:t>Кандык</a:t>
            </a:r>
            <a:r>
              <a:rPr lang="ru-RU" b="1" i="1" dirty="0" smtClean="0">
                <a:solidFill>
                  <a:srgbClr val="00213A"/>
                </a:solidFill>
              </a:rPr>
              <a:t> сибирский</a:t>
            </a:r>
            <a:endParaRPr lang="ru-RU" i="1" dirty="0">
              <a:solidFill>
                <a:srgbClr val="00213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8" y="2071678"/>
            <a:ext cx="84106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0" descr="http://galt-auto.ru/_ph/592/2/348124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71612"/>
            <a:ext cx="307183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Кандык 1839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285860"/>
            <a:ext cx="2619375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2010_05_04-1405670"/>
          <p:cNvPicPr>
            <a:picLocks noChangeAspect="1" noChangeArrowheads="1"/>
          </p:cNvPicPr>
          <p:nvPr/>
        </p:nvPicPr>
        <p:blipFill>
          <a:blip r:embed="rId6"/>
          <a:srcRect l="4348" t="11940" r="15217" b="11940"/>
          <a:stretch>
            <a:fillRect/>
          </a:stretch>
        </p:blipFill>
        <p:spPr bwMode="auto">
          <a:xfrm>
            <a:off x="428596" y="2857496"/>
            <a:ext cx="2643206" cy="3643338"/>
          </a:xfrm>
          <a:prstGeom prst="rect">
            <a:avLst/>
          </a:prstGeom>
          <a:noFill/>
        </p:spPr>
      </p:pic>
      <p:pic>
        <p:nvPicPr>
          <p:cNvPr id="12" name="Рисунок 11" descr="Кандык 1608.jpg">
            <a:hlinkClick r:id="rId7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3714752"/>
            <a:ext cx="2618740" cy="1964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429124" y="5857892"/>
            <a:ext cx="307183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Плод - коробочка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Звуки природы - Пт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Рябчик шахматный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Picture 2" descr="http://elektro-sadovnik.ru/images/phocagallery/1_lukovichnie-klubnivie/ryabchik/thumbs/phoca_thumb_l_ryabchik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667240" cy="350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Fritillaria meleagris Sturm3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928802"/>
            <a:ext cx="2619375" cy="4067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01122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Купальница азиатская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(семейство Лютиковые)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3028749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0562" y="2500306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Лист  сложный, жилкование сетчатое; число частей цветка кратно 5.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011222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Родиола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розовая</a:t>
            </a:r>
            <a:r>
              <a:rPr lang="ru-RU" b="1" i="1" dirty="0" smtClean="0">
                <a:solidFill>
                  <a:srgbClr val="002060"/>
                </a:solidFill>
              </a:rPr>
              <a:t> (золотой корень)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C098-B0E3-4FC9-8EEB-C5E5F8BCBC7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307183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://zhenskoe-mnenie.ru/upload/information_system_14/1/2/7/item_12717/information_items_127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107553" cy="2071702"/>
          </a:xfrm>
          <a:prstGeom prst="rect">
            <a:avLst/>
          </a:prstGeom>
          <a:noFill/>
        </p:spPr>
      </p:pic>
      <p:pic>
        <p:nvPicPr>
          <p:cNvPr id="9" name="Picture 4" descr="золотой коре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429132"/>
            <a:ext cx="2571768" cy="1870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550</TotalTime>
  <Words>176</Words>
  <Application>Microsoft Office PowerPoint</Application>
  <PresentationFormat>Экран (4:3)</PresentationFormat>
  <Paragraphs>65</Paragraphs>
  <Slides>22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Зелень 1</vt:lpstr>
      <vt:lpstr>Красная книга и особо охраняемые территории Кемеровской области</vt:lpstr>
      <vt:lpstr>Берегите эти земли, эти воды, Даже малую былиночку любя. Берегите всех зверей природы, Убивайте всех зверей внутри себя. </vt:lpstr>
      <vt:lpstr>Слайд 3</vt:lpstr>
      <vt:lpstr>Почему так называется эта книга?</vt:lpstr>
      <vt:lpstr>Слайд 5</vt:lpstr>
      <vt:lpstr>Кандык сибирский</vt:lpstr>
      <vt:lpstr>Рябчик шахматный</vt:lpstr>
      <vt:lpstr>Купальница азиатская  (семейство Лютиковые)</vt:lpstr>
      <vt:lpstr>Родиола розовая (золотой корень)</vt:lpstr>
      <vt:lpstr>Кабарга</vt:lpstr>
      <vt:lpstr>Выдра</vt:lpstr>
      <vt:lpstr>Норка</vt:lpstr>
      <vt:lpstr>Черный аист</vt:lpstr>
      <vt:lpstr>Скопа</vt:lpstr>
      <vt:lpstr>Сибирский осетр</vt:lpstr>
      <vt:lpstr>Редкие бабочки</vt:lpstr>
      <vt:lpstr>Тритон</vt:lpstr>
      <vt:lpstr>КРОССВОРД</vt:lpstr>
      <vt:lpstr>Вопросы к кроссворду:</vt:lpstr>
      <vt:lpstr>Вопросы к кроссворду (продолжение):</vt:lpstr>
      <vt:lpstr>Ответы на кроссворд:</vt:lpstr>
      <vt:lpstr>Домашнее задание:</vt:lpstr>
    </vt:vector>
  </TitlesOfParts>
  <Company>Фалекс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Фотон</dc:creator>
  <dc:description>http://aida.ucoz.ru</dc:description>
  <cp:lastModifiedBy>New</cp:lastModifiedBy>
  <cp:revision>126</cp:revision>
  <dcterms:created xsi:type="dcterms:W3CDTF">2010-02-10T16:55:18Z</dcterms:created>
  <dcterms:modified xsi:type="dcterms:W3CDTF">2014-01-17T06:42:00Z</dcterms:modified>
  <cp:category>шаблоны к Powerpoint</cp:category>
</cp:coreProperties>
</file>