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990000"/>
    <a:srgbClr val="6666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2" autoAdjust="0"/>
    <p:restoredTop sz="99130" autoAdjust="0"/>
  </p:normalViewPr>
  <p:slideViewPr>
    <p:cSldViewPr>
      <p:cViewPr varScale="1">
        <p:scale>
          <a:sx n="81" d="100"/>
          <a:sy n="81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BCBA-66AF-4B57-968B-0D5F10F30E85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B6D70-3847-48B9-A656-225159644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70-3847-48B9-A656-2251596447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F624E-660D-4CE3-B9F0-F41063AC5F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074BC-BD9F-4049-BEB0-16D984C76F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8E10A-4343-4337-AC06-01150684F9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1729-9A47-43B0-A346-FF98ED534A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12541-4E5C-492A-B66C-B26933579F5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4655B-C07E-4C04-BDBF-4FB2C6E8AA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E425-2249-471E-9ACC-50B5A27E6C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AE0F2-B8EB-41AB-B991-7DB9DD0DC2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F02A-95AF-473E-80D0-A3E86B6A30A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92BB-0FF2-4CF7-A1B2-56C218C44C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8684-5F73-421D-A189-6313906CD1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18D383-C152-4FEC-B9C4-C4714A8F5A7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63938" y="4725144"/>
            <a:ext cx="5327650" cy="1439119"/>
          </a:xfrm>
        </p:spPr>
        <p:txBody>
          <a:bodyPr/>
          <a:lstStyle/>
          <a:p>
            <a:r>
              <a:rPr lang="ru-RU" sz="4800" dirty="0" smtClean="0">
                <a:solidFill>
                  <a:srgbClr val="006600"/>
                </a:solidFill>
              </a:rPr>
              <a:t>Мережки</a:t>
            </a:r>
            <a:br>
              <a:rPr lang="ru-RU" sz="4800" dirty="0" smtClean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выполнила учитель технологии МКОУ СОШ с УИОП </a:t>
            </a:r>
            <a:r>
              <a:rPr lang="ru-RU" sz="2000" dirty="0" err="1" smtClean="0">
                <a:solidFill>
                  <a:srgbClr val="006600"/>
                </a:solidFill>
              </a:rPr>
              <a:t>г.Кирс</a:t>
            </a:r>
            <a:r>
              <a:rPr lang="ru-RU" sz="2000" dirty="0" smtClean="0">
                <a:solidFill>
                  <a:srgbClr val="006600"/>
                </a:solidFill>
              </a:rPr>
              <a:t> Кировской </a:t>
            </a:r>
            <a:r>
              <a:rPr lang="ru-RU" sz="2000" dirty="0" err="1" smtClean="0">
                <a:solidFill>
                  <a:srgbClr val="006600"/>
                </a:solidFill>
              </a:rPr>
              <a:t>обл</a:t>
            </a:r>
            <a:endParaRPr lang="es-ES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Виды мережек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497388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односторонняя (обрабатывается одна сторона полосы ткани с выдернутыми нитями) и</a:t>
            </a:r>
          </a:p>
          <a:p>
            <a:pPr>
              <a:buNone/>
            </a:pPr>
            <a:r>
              <a:rPr lang="ru-RU" dirty="0" smtClean="0"/>
              <a:t>двухсторонняя (обработаны две стороны полосы);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узкая и широкая (</a:t>
            </a:r>
            <a:r>
              <a:rPr lang="ru-RU" dirty="0" err="1" smtClean="0"/>
              <a:t>широкая</a:t>
            </a:r>
            <a:r>
              <a:rPr lang="ru-RU" dirty="0" smtClean="0"/>
              <a:t> мережка выполняется на раме, ширина ее составляет 2 см и более.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908721"/>
            <a:ext cx="4114800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б) простая и составная (составная мережка включает  одну или более полос ткани с невыдернутыми нитями);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742" y="3429000"/>
            <a:ext cx="39931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ELL\Downloads\22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3264363" cy="2448272"/>
          </a:xfrm>
          <a:prstGeom prst="rect">
            <a:avLst/>
          </a:prstGeom>
          <a:noFill/>
        </p:spPr>
      </p:pic>
      <p:pic>
        <p:nvPicPr>
          <p:cNvPr id="3075" name="Picture 3" descr="C:\Users\DELL\Downloads\100464309_vuysh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80928"/>
            <a:ext cx="3744416" cy="3861429"/>
          </a:xfrm>
          <a:prstGeom prst="rect">
            <a:avLst/>
          </a:prstGeom>
          <a:noFill/>
        </p:spPr>
      </p:pic>
      <p:pic>
        <p:nvPicPr>
          <p:cNvPr id="3076" name="Picture 4" descr="C:\Users\DELL\Downloads\70f4327ece1608ef1b1c5964beb0ced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88640"/>
            <a:ext cx="4752528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Мережка «кисточка»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Это самый простой в выполнении вид мережки. Для ее выполнения из ткани выдергивают 3 — 5 нитей. Вертикальные нити ткани связывают только с одной стороны мережки, в ре­зультате получаются пучки, которые напоминают кисточки.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Мережку «кисточка» чаще всего применяют для оформления края салфетки или скатерти, иногда для образования бахромы из нитей ткани.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517" y="3284984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мережка\SAM_59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200467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Мережка «столбик»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ru-RU" sz="2400" dirty="0" smtClean="0"/>
              <a:t>Нити  связывают таким же образом, как и при вышивке «кисточки», но с двух сторон. Сначала с одной стороны, затем те же нити с другой стороны прореженной полосы ткани.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4392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464496" cy="561662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Мережкой «столбик» можно украсить блузку, платье и др. Этой мережкой также подшивают края скатерти, дорожки, салфетки.</a:t>
            </a:r>
          </a:p>
          <a:p>
            <a:pPr>
              <a:buNone/>
            </a:pPr>
            <a:r>
              <a:rPr lang="ru-RU" sz="2400" dirty="0" smtClean="0"/>
              <a:t> Она может служить самостоятельным украшением, но может использоваться и как подготовительная для более сложных узоров.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945193" cy="46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66568"/>
            <a:ext cx="2880320" cy="31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Мережка «раскол»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88296" cy="4929411"/>
          </a:xfrm>
        </p:spPr>
        <p:txBody>
          <a:bodyPr/>
          <a:lstStyle/>
          <a:p>
            <a:r>
              <a:rPr lang="ru-RU" sz="2400" dirty="0" smtClean="0"/>
              <a:t>Для нее выдергивают 5-7 нитей и выполняют сначала мережку «кисточка» ( в каждой кисточке - четное число нитей). Выполняя мережку с другой стороны, подхватывают половину нитей одной кисточки и половину другой и связывают их вместе, как бы раскалывая столбики пополам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4464496" cy="46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ережка\SAM_59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620688"/>
            <a:ext cx="4464496" cy="274780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00" y="3501008"/>
            <a:ext cx="4466084" cy="3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600200"/>
            <a:ext cx="3945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34136" cy="685800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Техника безопасности при работе с ножницами: </a:t>
            </a:r>
          </a:p>
          <a:p>
            <a:pPr>
              <a:buNone/>
            </a:pPr>
            <a:endParaRPr lang="ru-RU" b="1" dirty="0" smtClean="0"/>
          </a:p>
          <a:p>
            <a:pPr lvl="0"/>
            <a:r>
              <a:rPr lang="ru-RU" dirty="0" smtClean="0"/>
              <a:t>Хранить ножницы в определённом месте в закрытом виде.</a:t>
            </a:r>
          </a:p>
          <a:p>
            <a:pPr lvl="0"/>
            <a:r>
              <a:rPr lang="ru-RU" dirty="0" smtClean="0"/>
              <a:t>Передавать ножницы сомкнутыми лезвиями кольцами вперёд.</a:t>
            </a:r>
          </a:p>
          <a:p>
            <a:pPr lvl="0"/>
            <a:r>
              <a:rPr lang="ru-RU" dirty="0" smtClean="0"/>
              <a:t>При работе ножницы класть справа от себя с сомкнутыми лезвиями.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74136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Техника безопасности при работе с иглой: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lvl="0"/>
            <a:r>
              <a:rPr lang="ru-RU" dirty="0" smtClean="0"/>
              <a:t>Шить с напёрстком.</a:t>
            </a:r>
          </a:p>
          <a:p>
            <a:pPr lvl="0"/>
            <a:r>
              <a:rPr lang="ru-RU" dirty="0" smtClean="0"/>
              <a:t>Знать количество иголок и булавок взятых для работы.</a:t>
            </a:r>
          </a:p>
          <a:p>
            <a:pPr lvl="0"/>
            <a:r>
              <a:rPr lang="ru-RU" dirty="0" smtClean="0"/>
              <a:t>Не брать иглы в рот.</a:t>
            </a:r>
          </a:p>
          <a:p>
            <a:pPr lvl="0"/>
            <a:r>
              <a:rPr lang="ru-RU" dirty="0" smtClean="0"/>
              <a:t>Не шить ржавой иглой.</a:t>
            </a:r>
          </a:p>
          <a:p>
            <a:pPr lvl="0"/>
            <a:r>
              <a:rPr lang="ru-RU" dirty="0" smtClean="0"/>
              <a:t>Если игла сломалась, то собрать её кусочки и отдать учителю.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Работы учащихся </a:t>
            </a:r>
            <a:endParaRPr lang="ru-RU" dirty="0"/>
          </a:p>
        </p:txBody>
      </p:sp>
      <p:pic>
        <p:nvPicPr>
          <p:cNvPr id="6146" name="Picture 2" descr="F:\мережка\SAM_5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2088232" cy="1890210"/>
          </a:xfrm>
          <a:prstGeom prst="rect">
            <a:avLst/>
          </a:prstGeom>
          <a:noFill/>
        </p:spPr>
      </p:pic>
      <p:pic>
        <p:nvPicPr>
          <p:cNvPr id="6147" name="Picture 3" descr="F:\мережка\SAM_5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254624" cy="30289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429000"/>
            <a:ext cx="4032448" cy="30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1484784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19675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Вышивка -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5626968" cy="4691063"/>
          </a:xfrm>
        </p:spPr>
        <p:txBody>
          <a:bodyPr/>
          <a:lstStyle/>
          <a:p>
            <a:r>
              <a:rPr lang="ru-RU" sz="2400" dirty="0" smtClean="0"/>
              <a:t>Древнейший вид украшения одежды</a:t>
            </a:r>
          </a:p>
          <a:p>
            <a:r>
              <a:rPr lang="ru-RU" sz="2400" dirty="0" smtClean="0"/>
              <a:t>О её существовании в эпоху Древней Руси говорят находки археологов ; это фрагменты одежды, выполненные золотыми нитями</a:t>
            </a:r>
          </a:p>
          <a:p>
            <a:r>
              <a:rPr lang="ru-RU" sz="2400" dirty="0" smtClean="0"/>
              <a:t> Вышивкой украшались те части костюма, через которые, по представлению наших предков, злые силы могли проникнуть к телу человека</a:t>
            </a:r>
          </a:p>
          <a:p>
            <a:r>
              <a:rPr lang="ru-RU" sz="2400" dirty="0" smtClean="0"/>
              <a:t> Охранительным узором вышивались ворот, манжеты, подол, разрез горловины</a:t>
            </a:r>
            <a:endParaRPr lang="ru-RU" sz="2400" dirty="0"/>
          </a:p>
        </p:txBody>
      </p:sp>
      <p:pic>
        <p:nvPicPr>
          <p:cNvPr id="106503" name="Picture 7" descr="C:\Users\DELL\Downloads\murz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139" y="476672"/>
            <a:ext cx="3010861" cy="5853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48472" cy="30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140968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60648"/>
            <a:ext cx="4248472" cy="28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1" name="Picture 9" descr="C:\Users\DELL\Downloads\98471589_large_1Pskovskaya_guberniya_Severnaya_Rossiya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340768"/>
            <a:ext cx="2304256" cy="2376264"/>
          </a:xfrm>
          <a:prstGeom prst="rect">
            <a:avLst/>
          </a:prstGeom>
          <a:noFill/>
        </p:spPr>
      </p:pic>
      <p:pic>
        <p:nvPicPr>
          <p:cNvPr id="151555" name="Picture 3" descr="C:\Users\DELL\Downloads\mfsC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5370" y="692696"/>
            <a:ext cx="2838630" cy="4032448"/>
          </a:xfrm>
          <a:prstGeom prst="rect">
            <a:avLst/>
          </a:prstGeom>
          <a:noFill/>
        </p:spPr>
      </p:pic>
      <p:pic>
        <p:nvPicPr>
          <p:cNvPr id="151554" name="Picture 2" descr="C:\Users\DELL\Downloads\0_60615_aa7280d1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688"/>
            <a:ext cx="2699792" cy="4248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2400" dirty="0" smtClean="0"/>
              <a:t>По характеру узоров и приемов их выполнения русская вышивка очень</a:t>
            </a:r>
            <a:br>
              <a:rPr lang="ru-RU" sz="2400" dirty="0" smtClean="0"/>
            </a:br>
            <a:r>
              <a:rPr lang="ru-RU" sz="2400" b="1" dirty="0" smtClean="0"/>
              <a:t> многообразна</a:t>
            </a:r>
            <a:endParaRPr lang="ru-RU" sz="2400" b="1" dirty="0"/>
          </a:p>
        </p:txBody>
      </p:sp>
      <p:pic>
        <p:nvPicPr>
          <p:cNvPr id="151560" name="Picture 8" descr="C:\Users\DELL\Downloads\0_3298f_201fb427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2996952"/>
            <a:ext cx="540060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11560" y="4509120"/>
            <a:ext cx="7848872" cy="1728192"/>
          </a:xfrm>
        </p:spPr>
        <p:txBody>
          <a:bodyPr/>
          <a:lstStyle/>
          <a:p>
            <a:r>
              <a:rPr lang="ru-RU" sz="2400" dirty="0" smtClean="0"/>
              <a:t>Сначала украшением одежды занимались знатные женщины и монахини, а с 18 века вышивка входит в жизнь всех слоёв населения и становится основным занятием девушек- крестьянок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8244" name="Picture 4" descr="C:\Users\DELL\Downloads\4701463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ELL\Downloads\18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5089570" cy="3960440"/>
          </a:xfrm>
          <a:prstGeom prst="rect">
            <a:avLst/>
          </a:prstGeom>
          <a:noFill/>
        </p:spPr>
      </p:pic>
      <p:sp>
        <p:nvSpPr>
          <p:cNvPr id="137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68760"/>
            <a:ext cx="4355976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Вышивка выполнялась в основном нитками красного цвета, ему придавалось особое значение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Швы, которыми выполнены старинные вышивки - счётные. То есть для каждого стежка считаются нити ткани. Наибольшее распространение получили такие счётные швы, как счётная гладь, «роспись", "набор".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4067944" cy="6120680"/>
          </a:xfrm>
        </p:spPr>
        <p:txBody>
          <a:bodyPr/>
          <a:lstStyle/>
          <a:p>
            <a:r>
              <a:rPr lang="ru-RU" sz="2400" dirty="0" smtClean="0"/>
              <a:t>Девочка 7-8 лет начинала готовить себе приданное, а к15-16 годам должна иметь праздничную, будничную одежду, полотенца, скатерти, подзоры</a:t>
            </a:r>
          </a:p>
          <a:p>
            <a:r>
              <a:rPr lang="ru-RU" sz="2400" dirty="0" smtClean="0"/>
              <a:t>Перед свадьбой устраивалась выставка изделий, и по их числу, качеству судили о трудолюбии невесты</a:t>
            </a:r>
            <a:endParaRPr lang="ru-RU" sz="2400" dirty="0"/>
          </a:p>
        </p:txBody>
      </p:sp>
      <p:pic>
        <p:nvPicPr>
          <p:cNvPr id="150530" name="Picture 2" descr="C:\Users\DELL\Downloads\0b259220c394525ff3440f13c28daa3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4870582" cy="38267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28571" cy="1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Повторим?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какой технике мы уже вышивали в 6 классе?</a:t>
            </a:r>
          </a:p>
          <a:p>
            <a:r>
              <a:rPr lang="ru-RU" dirty="0" smtClean="0"/>
              <a:t>Какие техники вышивки вы ещё знаете?</a:t>
            </a:r>
          </a:p>
          <a:p>
            <a:r>
              <a:rPr lang="ru-RU" dirty="0" smtClean="0"/>
              <a:t>Что является общим для этих техник вышивки?</a:t>
            </a:r>
          </a:p>
          <a:p>
            <a:r>
              <a:rPr lang="ru-RU" dirty="0" smtClean="0"/>
              <a:t>В чем их различие?</a:t>
            </a:r>
            <a:endParaRPr lang="ru-RU" dirty="0"/>
          </a:p>
        </p:txBody>
      </p:sp>
      <p:pic>
        <p:nvPicPr>
          <p:cNvPr id="152578" name="Picture 2" descr="C:\Users\DELL\Downloads\170089-20d89-23592218-m750x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724378"/>
            <a:ext cx="4038600" cy="42776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93304"/>
            <a:ext cx="8856626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ownloads\1340867507_embroidery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3"/>
            <a:ext cx="4932040" cy="4899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Мережка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032448" cy="464137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простейший вид строчевой вышивки. Выполняют её по разреженной полосе , образовавшейся в ткани после удаления нескольких нитей по основе или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утку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552</Words>
  <Application>Microsoft Office PowerPoint</Application>
  <PresentationFormat>Экран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Мережки выполнила учитель технологии МКОУ СОШ с УИОП г.Кирс Кировской обл</vt:lpstr>
      <vt:lpstr>Вышивка -</vt:lpstr>
      <vt:lpstr>По характеру узоров и приемов их выполнения русская вышивка очень  многообразна</vt:lpstr>
      <vt:lpstr>Слайд 4</vt:lpstr>
      <vt:lpstr>Слайд 5</vt:lpstr>
      <vt:lpstr>Слайд 6</vt:lpstr>
      <vt:lpstr>Повторим?</vt:lpstr>
      <vt:lpstr>Слайд 8</vt:lpstr>
      <vt:lpstr>Мережка </vt:lpstr>
      <vt:lpstr>Виды мережек </vt:lpstr>
      <vt:lpstr>Слайд 11</vt:lpstr>
      <vt:lpstr>Мережка «кисточка»</vt:lpstr>
      <vt:lpstr>Слайд 13</vt:lpstr>
      <vt:lpstr>Мережка «столбик»</vt:lpstr>
      <vt:lpstr>Слайд 15</vt:lpstr>
      <vt:lpstr>Мережка «раскол» </vt:lpstr>
      <vt:lpstr>Слайд 17</vt:lpstr>
      <vt:lpstr>Слайд 18</vt:lpstr>
      <vt:lpstr>Работы учащихся 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Tata</cp:lastModifiedBy>
  <cp:revision>667</cp:revision>
  <dcterms:created xsi:type="dcterms:W3CDTF">2010-05-23T14:28:12Z</dcterms:created>
  <dcterms:modified xsi:type="dcterms:W3CDTF">2014-07-29T11:07:14Z</dcterms:modified>
</cp:coreProperties>
</file>