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643050"/>
            <a:ext cx="7406640" cy="1472184"/>
          </a:xfrm>
        </p:spPr>
        <p:txBody>
          <a:bodyPr/>
          <a:lstStyle/>
          <a:p>
            <a:r>
              <a:rPr lang="ru-RU" dirty="0" smtClean="0"/>
              <a:t>Станция «Загадочный </a:t>
            </a:r>
            <a:r>
              <a:rPr lang="ru-RU" dirty="0" smtClean="0"/>
              <a:t>мир </a:t>
            </a:r>
            <a:r>
              <a:rPr lang="ru-RU" dirty="0" smtClean="0"/>
              <a:t>математики»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Разминочная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Из 10 монет сложен равносторонний треугольник. Требуется, передвигая по одной монете, перевернуть треугольник (обратить его вершиной вниз) за минимальное число ходов.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857752" y="1785926"/>
            <a:ext cx="71438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5214942" y="2571744"/>
            <a:ext cx="71438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4500562" y="2571744"/>
            <a:ext cx="71438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5572132" y="3357562"/>
            <a:ext cx="71438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4857752" y="3357562"/>
            <a:ext cx="71438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9" name="Овал 8"/>
          <p:cNvSpPr/>
          <p:nvPr/>
        </p:nvSpPr>
        <p:spPr>
          <a:xfrm>
            <a:off x="4143372" y="3357562"/>
            <a:ext cx="71438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10" name="Овал 9"/>
          <p:cNvSpPr/>
          <p:nvPr/>
        </p:nvSpPr>
        <p:spPr>
          <a:xfrm>
            <a:off x="5929322" y="4143380"/>
            <a:ext cx="71438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10</a:t>
            </a:r>
            <a:endParaRPr lang="ru-RU" sz="2400" dirty="0"/>
          </a:p>
        </p:txBody>
      </p:sp>
      <p:sp>
        <p:nvSpPr>
          <p:cNvPr id="11" name="Овал 10"/>
          <p:cNvSpPr/>
          <p:nvPr/>
        </p:nvSpPr>
        <p:spPr>
          <a:xfrm>
            <a:off x="5214942" y="4143380"/>
            <a:ext cx="71438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</a:t>
            </a:r>
            <a:endParaRPr lang="ru-RU" sz="3200" dirty="0"/>
          </a:p>
        </p:txBody>
      </p:sp>
      <p:sp>
        <p:nvSpPr>
          <p:cNvPr id="12" name="Овал 11"/>
          <p:cNvSpPr/>
          <p:nvPr/>
        </p:nvSpPr>
        <p:spPr>
          <a:xfrm>
            <a:off x="4500562" y="4143380"/>
            <a:ext cx="71438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8</a:t>
            </a:r>
            <a:endParaRPr lang="ru-RU" sz="3200" dirty="0"/>
          </a:p>
        </p:txBody>
      </p:sp>
      <p:sp>
        <p:nvSpPr>
          <p:cNvPr id="13" name="Овал 12"/>
          <p:cNvSpPr/>
          <p:nvPr/>
        </p:nvSpPr>
        <p:spPr>
          <a:xfrm>
            <a:off x="3786182" y="4143380"/>
            <a:ext cx="71438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7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Монету 1 передвигаем так, чтобы она коснулась монет 2 и 4, в символической записи: 1 - (2,4); и далее 10 – (3,6); 7 – (8,9). Всего три хода.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Основное испытание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Даны некоторые даты и их древнеримские обозначения: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 мая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KAL*MAI;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27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июля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A*D*VI*KAL*AVG;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16 сентября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A*D*XVI*KAL*OCT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28 сентября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A*D*IV*KAL*OCT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23 октября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A*D*X*KAL*NOV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29 ноября –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A*D*III*KAL*DEC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1 декабря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KAL*DEC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Переведите на русский язык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A*D*III*KAL*APR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27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июля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A*D*VI*KAL*AVG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-  6 дней до августа (27, 28, 29, 30, 31, 1), включая обе крайние даты;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28 сентября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A*D*IV*KAL*OCT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4 дня до октября (28, 29, 30, 1);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23 октября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A*D*X*KAL*NOV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10 дней до ноября (23, 24, 25, 26, 27, 28, 29, 30, 31, 1).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Тогда: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A*D*III*KAL*APR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три дня до 1 апреля, включая обе крайние даты (30, 31, 1) – 30 марта.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233</Words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Станция «Загадочный мир математики»</vt:lpstr>
      <vt:lpstr>Разминочная проверка</vt:lpstr>
      <vt:lpstr>Слайд 3</vt:lpstr>
      <vt:lpstr>Ответ:</vt:lpstr>
      <vt:lpstr>Основное испытание</vt:lpstr>
      <vt:lpstr>Ответ: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2014-01-29T06:36:16Z</dcterms:created>
  <dcterms:modified xsi:type="dcterms:W3CDTF">2014-01-29T07:48:13Z</dcterms:modified>
</cp:coreProperties>
</file>