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965C3E-DC04-4A63-AA65-4653D7BDEC18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1D0030-A4C2-41FD-8AEA-B31C980901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965C3E-DC04-4A63-AA65-4653D7BDEC18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1D0030-A4C2-41FD-8AEA-B31C980901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965C3E-DC04-4A63-AA65-4653D7BDEC18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1D0030-A4C2-41FD-8AEA-B31C980901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965C3E-DC04-4A63-AA65-4653D7BDEC18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1D0030-A4C2-41FD-8AEA-B31C980901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965C3E-DC04-4A63-AA65-4653D7BDEC18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1D0030-A4C2-41FD-8AEA-B31C980901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965C3E-DC04-4A63-AA65-4653D7BDEC18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1D0030-A4C2-41FD-8AEA-B31C980901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965C3E-DC04-4A63-AA65-4653D7BDEC18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1D0030-A4C2-41FD-8AEA-B31C980901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965C3E-DC04-4A63-AA65-4653D7BDEC18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1D0030-A4C2-41FD-8AEA-B31C980901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965C3E-DC04-4A63-AA65-4653D7BDEC18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1D0030-A4C2-41FD-8AEA-B31C980901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965C3E-DC04-4A63-AA65-4653D7BDEC18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1D0030-A4C2-41FD-8AEA-B31C980901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965C3E-DC04-4A63-AA65-4653D7BDEC18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1D0030-A4C2-41FD-8AEA-B31C9809017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5965C3E-DC04-4A63-AA65-4653D7BDEC18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81D0030-A4C2-41FD-8AEA-B31C9809017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Станция «Эксперимент»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Разминочная проверка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Расшифруй записку используя периодическую систему.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КЛЮЧ С ПОДСКАЗКОЙ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I6d III3A  VIII4d III4a VII5a V4</a:t>
            </a:r>
            <a:r>
              <a:rPr lang="ru-RU" dirty="0" smtClean="0"/>
              <a:t>в</a:t>
            </a:r>
            <a:r>
              <a:rPr lang="en-US" dirty="0" smtClean="0"/>
              <a:t>UIII6</a:t>
            </a:r>
            <a:r>
              <a:rPr lang="ru-RU" dirty="0" smtClean="0"/>
              <a:t>в </a:t>
            </a:r>
            <a:r>
              <a:rPr lang="en-US" dirty="0" smtClean="0"/>
              <a:t>I4aIII3aV5</a:t>
            </a:r>
            <a:r>
              <a:rPr lang="ru-RU" dirty="0" smtClean="0"/>
              <a:t>в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Зажги вулкан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</a:t>
            </a:r>
            <a:r>
              <a:rPr lang="ru-RU" dirty="0" smtClean="0"/>
              <a:t>спытание 1: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4557714" cy="4970350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/>
              <a:t>Собери прибор и получи кислород</a:t>
            </a:r>
            <a:r>
              <a:rPr lang="ru-RU" sz="2400" dirty="0" smtClean="0"/>
              <a:t>.</a:t>
            </a:r>
          </a:p>
          <a:p>
            <a:pPr algn="just"/>
            <a:r>
              <a:rPr lang="ru-RU" sz="2400" b="1" dirty="0" smtClean="0"/>
              <a:t>Оборудование</a:t>
            </a:r>
            <a:r>
              <a:rPr lang="ru-RU" sz="2400" dirty="0" smtClean="0"/>
              <a:t>: </a:t>
            </a:r>
            <a:r>
              <a:rPr lang="ru-RU" sz="2400" dirty="0" smtClean="0"/>
              <a:t>Металлический штатив с лапкой, спиртовка, спички, пробирка с газоотводной трубкой, пробирка, комочек ваты, пипетка, химический стакан, </a:t>
            </a:r>
            <a:r>
              <a:rPr lang="ru-RU" sz="2400" dirty="0" smtClean="0"/>
              <a:t>лучинка.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>Реактивы</a:t>
            </a:r>
            <a:r>
              <a:rPr lang="ru-RU" sz="2400" dirty="0" smtClean="0"/>
              <a:t>: </a:t>
            </a:r>
            <a:r>
              <a:rPr lang="ru-RU" sz="2400" dirty="0" smtClean="0"/>
              <a:t>KMnO</a:t>
            </a:r>
            <a:r>
              <a:rPr lang="ru-RU" sz="2400" baseline="-25000" dirty="0" smtClean="0"/>
              <a:t>4</a:t>
            </a:r>
            <a:r>
              <a:rPr lang="ru-RU" sz="2400" dirty="0" smtClean="0"/>
              <a:t> кристаллический (5–6 г</a:t>
            </a:r>
            <a:r>
              <a:rPr lang="ru-RU" sz="2400" dirty="0" smtClean="0"/>
              <a:t>).</a:t>
            </a:r>
            <a:endParaRPr lang="ru-RU" sz="2400" dirty="0"/>
          </a:p>
        </p:txBody>
      </p:sp>
      <p:pic>
        <p:nvPicPr>
          <p:cNvPr id="5" name="Содержимое 4" descr="http://him.1september.ru/2006/09/21-3.jpg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149850" y="1142984"/>
            <a:ext cx="3494116" cy="2377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Испытание 2: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Проведи опыт «Вулкан на столе</a:t>
            </a:r>
            <a:r>
              <a:rPr lang="ru-RU" dirty="0" smtClean="0"/>
              <a:t>».</a:t>
            </a:r>
          </a:p>
          <a:p>
            <a:pPr algn="just"/>
            <a:r>
              <a:rPr lang="ru-RU" dirty="0" smtClean="0"/>
              <a:t>Опыт «Вулкан на столе». Для его проведения возьмите </a:t>
            </a:r>
            <a:r>
              <a:rPr lang="ru-RU" dirty="0" smtClean="0"/>
              <a:t>дихромат </a:t>
            </a:r>
            <a:r>
              <a:rPr lang="ru-RU" dirty="0" smtClean="0"/>
              <a:t>аммония и насыпьте его на термостойкую поверхность. Сверху сделайте углубление, в который положите </a:t>
            </a:r>
            <a:r>
              <a:rPr lang="ru-RU" dirty="0" smtClean="0"/>
              <a:t>кусочек </a:t>
            </a:r>
            <a:r>
              <a:rPr lang="ru-RU" dirty="0" smtClean="0"/>
              <a:t>ваты, смоченный спиртом. Спирт </a:t>
            </a:r>
            <a:r>
              <a:rPr lang="ru-RU" dirty="0" smtClean="0"/>
              <a:t>подожгите</a:t>
            </a:r>
            <a:r>
              <a:rPr lang="ru-RU" dirty="0" smtClean="0"/>
              <a:t>. Соблюдайте осторожность. Дихромат разлагается с выделением </a:t>
            </a:r>
            <a:r>
              <a:rPr lang="ru-RU" dirty="0" smtClean="0"/>
              <a:t>азота и </a:t>
            </a:r>
            <a:r>
              <a:rPr lang="ru-RU" dirty="0" smtClean="0"/>
              <a:t>паров воды, а также зеленого оксида хрома.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20</TotalTime>
  <Words>130</Words>
  <Application>Microsoft Office PowerPoint</Application>
  <PresentationFormat>Экран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Станция «Эксперимент»</vt:lpstr>
      <vt:lpstr>Разминочная проверка</vt:lpstr>
      <vt:lpstr>КЛЮЧ С ПОДСКАЗКОЙ</vt:lpstr>
      <vt:lpstr>Ответ:</vt:lpstr>
      <vt:lpstr>Испытание 1:</vt:lpstr>
      <vt:lpstr>Испытание 2:</vt:lpstr>
    </vt:vector>
  </TitlesOfParts>
  <Company>WolfishLair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Станция «Эксперимент»</dc:title>
  <dc:creator>user</dc:creator>
  <cp:lastModifiedBy>user</cp:lastModifiedBy>
  <cp:revision>3</cp:revision>
  <dcterms:created xsi:type="dcterms:W3CDTF">2014-01-29T07:48:43Z</dcterms:created>
  <dcterms:modified xsi:type="dcterms:W3CDTF">2014-01-29T08:08:48Z</dcterms:modified>
</cp:coreProperties>
</file>