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A90095-6425-46E8-9EF7-9E4480CD62C2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2DEC5A-2588-42FD-9040-79943C06B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Станция «Умелец»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Загадка от Фуры:</a:t>
            </a:r>
            <a:endParaRPr lang="ru-RU" sz="3200" dirty="0" smtClean="0"/>
          </a:p>
          <a:p>
            <a:pPr algn="just"/>
            <a:r>
              <a:rPr lang="ru-RU" sz="3200" dirty="0" smtClean="0"/>
              <a:t> Бегаю по проводам, даю людям свет и тепло.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Разминочная проверка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ТИКЛЭРЧСОЕТЕВ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с подсказкой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Электричество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1. Начертите схему цепи содержащий один источник тока, два ключа, две лампы, каждую из которых можно включать отдельно </a:t>
            </a:r>
          </a:p>
          <a:p>
            <a:pPr algn="just"/>
            <a:r>
              <a:rPr lang="ru-RU" sz="3200" dirty="0" smtClean="0"/>
              <a:t>2.  Соберите цепь. Из коробки сами найдите нужные приборы.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Основное испытание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64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Станция «Умелец»</vt:lpstr>
      <vt:lpstr>Разминочная проверка</vt:lpstr>
      <vt:lpstr>Ключ с подсказкой</vt:lpstr>
      <vt:lpstr>Ответ:</vt:lpstr>
      <vt:lpstr>Основное испытание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2014-01-29T07:25:15Z</dcterms:created>
  <dcterms:modified xsi:type="dcterms:W3CDTF">2014-01-29T12:26:33Z</dcterms:modified>
</cp:coreProperties>
</file>