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BEBA1F-E9B1-42C3-8FE1-460C1E9DF05E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8DF8B-0573-4398-A670-333E2C228C7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Станция «Вокруг света»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Дон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Первое </a:t>
            </a:r>
            <a:r>
              <a:rPr lang="ru-RU" dirty="0" smtClean="0"/>
              <a:t>- летучая вода,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бане русской встретите всегда.</a:t>
            </a:r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второе - есть машины марка</a:t>
            </a:r>
          </a:p>
          <a:p>
            <a:pPr>
              <a:buNone/>
            </a:pPr>
            <a:r>
              <a:rPr lang="ru-RU" dirty="0" smtClean="0"/>
              <a:t>Из </a:t>
            </a:r>
            <a:r>
              <a:rPr lang="ru-RU" dirty="0" smtClean="0"/>
              <a:t>российского, ребята, автопарка.</a:t>
            </a:r>
          </a:p>
          <a:p>
            <a:pPr>
              <a:buNone/>
            </a:pPr>
            <a:r>
              <a:rPr lang="ru-RU" dirty="0" smtClean="0"/>
              <a:t>Всё </a:t>
            </a:r>
            <a:r>
              <a:rPr lang="ru-RU" dirty="0" smtClean="0"/>
              <a:t>же вместе - Франции </a:t>
            </a:r>
            <a:r>
              <a:rPr lang="ru-RU" dirty="0" smtClean="0"/>
              <a:t>столица,</a:t>
            </a:r>
          </a:p>
          <a:p>
            <a:pPr>
              <a:buNone/>
            </a:pPr>
            <a:r>
              <a:rPr lang="ru-RU" dirty="0" smtClean="0"/>
              <a:t>Этот </a:t>
            </a:r>
            <a:r>
              <a:rPr lang="ru-RU" dirty="0" smtClean="0"/>
              <a:t>город модницам всем снится.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ЖАРПИ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Париж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Основное </a:t>
            </a:r>
            <a:r>
              <a:rPr lang="ru-RU" dirty="0" smtClean="0"/>
              <a:t>испытание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Ответить на вопросы: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1. Название науки «география» означает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2. География как наука зародилась в Древнем(ей)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3. Греческий ученый, назвавший свой труд, посвященный описанию Земли словом «География»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4. Путь вращения планеты вокруг Солнца называется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5. Ближайшая к Солнцу планета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6. Земля находится между планетами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7. Полный оборот Земли вокруг Солнца осуществляется за: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8. На плане длина объекта 6см, на местности 60м. Определи величину масштаба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9. Масштаб записанный с пояснением ( например в 1 см – 100 м) называется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10. Линия, условно проведенная от одного полюса Земли к другому, называется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11. Длинные и узкие океанические впадины называются </a:t>
            </a:r>
          </a:p>
          <a:p>
            <a:pPr algn="just"/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12. Климатом называют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Описание Земли </a:t>
            </a:r>
          </a:p>
          <a:p>
            <a:r>
              <a:rPr lang="ru-RU" dirty="0" smtClean="0"/>
              <a:t>2. Греции </a:t>
            </a:r>
          </a:p>
          <a:p>
            <a:r>
              <a:rPr lang="ru-RU" dirty="0" smtClean="0"/>
              <a:t>3. Эратосфен </a:t>
            </a:r>
          </a:p>
          <a:p>
            <a:r>
              <a:rPr lang="ru-RU" dirty="0" smtClean="0"/>
              <a:t>4. Орбитой.</a:t>
            </a:r>
          </a:p>
          <a:p>
            <a:r>
              <a:rPr lang="ru-RU" dirty="0" smtClean="0"/>
              <a:t>5. Меркурий</a:t>
            </a:r>
          </a:p>
          <a:p>
            <a:r>
              <a:rPr lang="ru-RU" dirty="0" smtClean="0"/>
              <a:t>6. Венера и Марс </a:t>
            </a:r>
          </a:p>
          <a:p>
            <a:r>
              <a:rPr lang="ru-RU" dirty="0" smtClean="0"/>
              <a:t>7. 365 дней и 6 часов</a:t>
            </a:r>
          </a:p>
          <a:p>
            <a:r>
              <a:rPr lang="ru-RU" dirty="0" smtClean="0"/>
              <a:t>8. 1: 1000 </a:t>
            </a:r>
          </a:p>
          <a:p>
            <a:r>
              <a:rPr lang="ru-RU" dirty="0" smtClean="0"/>
              <a:t>9. Именованным </a:t>
            </a:r>
          </a:p>
          <a:p>
            <a:r>
              <a:rPr lang="ru-RU" dirty="0" smtClean="0"/>
              <a:t>10. Меридианом </a:t>
            </a:r>
          </a:p>
          <a:p>
            <a:r>
              <a:rPr lang="ru-RU" dirty="0" smtClean="0"/>
              <a:t>11. Желобом.</a:t>
            </a:r>
          </a:p>
          <a:p>
            <a:r>
              <a:rPr lang="ru-RU" dirty="0" smtClean="0"/>
              <a:t>12. Многолетний режим погоды, характерный для определенной территории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Основное испытание </a:t>
            </a:r>
            <a:r>
              <a:rPr lang="ru-RU" dirty="0" smtClean="0"/>
              <a:t>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_ _ СТО _  -  сторона света.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_ СТО _  -  начало реки.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СТО _ _ _ _  -  главный город страны.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_ СТО _ _ _  -  государство в Прибалтике.</a:t>
            </a:r>
          </a:p>
          <a:p>
            <a:endParaRPr lang="ru-RU" dirty="0" smtClean="0"/>
          </a:p>
          <a:p>
            <a:r>
              <a:rPr lang="ru-RU" dirty="0" smtClean="0"/>
              <a:t>_ _ СТО _  -  город "Золотого кольца" России.</a:t>
            </a:r>
          </a:p>
          <a:p>
            <a:endParaRPr lang="ru-RU" dirty="0" smtClean="0"/>
          </a:p>
          <a:p>
            <a:r>
              <a:rPr lang="ru-RU" dirty="0" smtClean="0"/>
              <a:t>_ _ _ _ _ _ _ СТО _  -  город РФ, порт на Тихом океане.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_ _ СТО _  -  город США, порт на Атлантическом океане.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_ _ _ СТО _ _ _  -  имя мореплавателя, открывшего Америку.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_ _ _ _ _ _ СТО _  -  фамилия исследователя, открывшего водопад Виктория, одноимённый город </a:t>
            </a:r>
            <a:r>
              <a:rPr lang="ru-RU" dirty="0" smtClean="0"/>
              <a:t>в Замбии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800" dirty="0" smtClean="0"/>
              <a:t>Восток</a:t>
            </a:r>
          </a:p>
          <a:p>
            <a:r>
              <a:rPr lang="ru-RU" sz="3800" dirty="0" smtClean="0"/>
              <a:t>Исток</a:t>
            </a:r>
            <a:endParaRPr lang="ru-RU" sz="3800" dirty="0" smtClean="0"/>
          </a:p>
          <a:p>
            <a:r>
              <a:rPr lang="ru-RU" sz="3800" dirty="0" smtClean="0"/>
              <a:t>Столица</a:t>
            </a:r>
            <a:endParaRPr lang="ru-RU" sz="3800" dirty="0" smtClean="0"/>
          </a:p>
          <a:p>
            <a:r>
              <a:rPr lang="ru-RU" sz="3800" dirty="0" smtClean="0"/>
              <a:t>Эстония</a:t>
            </a:r>
            <a:endParaRPr lang="ru-RU" sz="3800" dirty="0" smtClean="0"/>
          </a:p>
          <a:p>
            <a:r>
              <a:rPr lang="ru-RU" sz="3800" dirty="0" smtClean="0"/>
              <a:t>Ростов</a:t>
            </a:r>
            <a:endParaRPr lang="ru-RU" sz="3800" dirty="0" smtClean="0"/>
          </a:p>
          <a:p>
            <a:r>
              <a:rPr lang="ru-RU" sz="3800" dirty="0" smtClean="0"/>
              <a:t>Владивосток                                                                                                                                               </a:t>
            </a:r>
            <a:endParaRPr lang="ru-RU" sz="3800" dirty="0" smtClean="0"/>
          </a:p>
          <a:p>
            <a:r>
              <a:rPr lang="ru-RU" sz="3800" dirty="0" smtClean="0"/>
              <a:t>Бостон</a:t>
            </a:r>
            <a:endParaRPr lang="ru-RU" sz="38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</a:t>
            </a:r>
            <a:r>
              <a:rPr lang="ru-RU" dirty="0" smtClean="0"/>
              <a:t>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команда:</a:t>
            </a:r>
          </a:p>
          <a:p>
            <a:pPr>
              <a:buNone/>
            </a:pPr>
            <a:r>
              <a:rPr lang="ru-RU" dirty="0" smtClean="0"/>
              <a:t>Первое </a:t>
            </a:r>
            <a:r>
              <a:rPr lang="ru-RU" dirty="0" smtClean="0"/>
              <a:t>можно из снега слепить,</a:t>
            </a:r>
          </a:p>
          <a:p>
            <a:pPr>
              <a:buNone/>
            </a:pPr>
            <a:r>
              <a:rPr lang="ru-RU" dirty="0" smtClean="0"/>
              <a:t>Грязи </a:t>
            </a:r>
            <a:r>
              <a:rPr lang="ru-RU" dirty="0" smtClean="0"/>
              <a:t>кусок может тоже им быть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Ну, а второе - мяча передача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Важная это в футболе задача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Целое люди в походы берут,</a:t>
            </a:r>
          </a:p>
          <a:p>
            <a:pPr>
              <a:buNone/>
            </a:pPr>
            <a:r>
              <a:rPr lang="ru-RU" dirty="0" smtClean="0"/>
              <a:t>Ведь </a:t>
            </a:r>
            <a:r>
              <a:rPr lang="ru-RU" dirty="0" smtClean="0"/>
              <a:t>без него они путь не найдут.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КМПОАС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КОМПАС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команда:</a:t>
            </a:r>
          </a:p>
          <a:p>
            <a:pPr>
              <a:buNone/>
            </a:pPr>
            <a:r>
              <a:rPr lang="ru-RU" dirty="0" smtClean="0"/>
              <a:t>Два слога первые - цветок,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"лохань" попал мой третий слог.</a:t>
            </a:r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вместе если их прочтёте,</a:t>
            </a:r>
          </a:p>
          <a:p>
            <a:pPr>
              <a:buNone/>
            </a:pPr>
            <a:r>
              <a:rPr lang="ru-RU" dirty="0" smtClean="0"/>
              <a:t>То </a:t>
            </a:r>
            <a:r>
              <a:rPr lang="ru-RU" dirty="0" smtClean="0"/>
              <a:t>в волжский город попадёте.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РАХСТЬНА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Астрахань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Разминочная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Вот вам лёгкая шарада: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ноте "Н" прибавить надо.</a:t>
            </a:r>
          </a:p>
          <a:p>
            <a:pPr>
              <a:buNone/>
            </a:pPr>
            <a:r>
              <a:rPr lang="ru-RU" dirty="0" smtClean="0"/>
              <a:t>Нота </a:t>
            </a:r>
            <a:r>
              <a:rPr lang="ru-RU" dirty="0" smtClean="0"/>
              <a:t>больше не поёт,</a:t>
            </a:r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рекой она течёт.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с подсказкой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НДО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353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Станция «Вокруг света»</vt:lpstr>
      <vt:lpstr>Разминочная проверка</vt:lpstr>
      <vt:lpstr>Ключ с подсказкой</vt:lpstr>
      <vt:lpstr>Ответ:</vt:lpstr>
      <vt:lpstr>Разминочная проверка</vt:lpstr>
      <vt:lpstr>Ключ с подсказкой</vt:lpstr>
      <vt:lpstr>Ответ:</vt:lpstr>
      <vt:lpstr>Разминочная проверка</vt:lpstr>
      <vt:lpstr>Ключ с подсказкой</vt:lpstr>
      <vt:lpstr>Ответ:</vt:lpstr>
      <vt:lpstr>Разминочная проверка</vt:lpstr>
      <vt:lpstr>Ключ с подсказкой</vt:lpstr>
      <vt:lpstr>Ответ:</vt:lpstr>
      <vt:lpstr>Основное испытание 1:</vt:lpstr>
      <vt:lpstr>Ответы:</vt:lpstr>
      <vt:lpstr>Основное испытание 2:</vt:lpstr>
      <vt:lpstr>Ответы: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«Вокруг света»</dc:title>
  <dc:creator>user</dc:creator>
  <cp:lastModifiedBy>user</cp:lastModifiedBy>
  <cp:revision>9</cp:revision>
  <dcterms:created xsi:type="dcterms:W3CDTF">2014-01-29T08:24:35Z</dcterms:created>
  <dcterms:modified xsi:type="dcterms:W3CDTF">2014-01-29T11:53:17Z</dcterms:modified>
</cp:coreProperties>
</file>