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898C8-B0EB-4DBB-B5F9-1830EBA28874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B9B37-BCB8-4224-9E00-59F6D306D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B9B37-BCB8-4224-9E00-59F6D306DC7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861420-9E82-4EF5-B89C-84CAC18CF3C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8912A1-2351-4102-AF23-5C68EE770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700808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</a:rPr>
              <a:t>КОНКУРС</a:t>
            </a:r>
            <a:br>
              <a:rPr lang="ru-RU" sz="8000" dirty="0" smtClean="0">
                <a:solidFill>
                  <a:srgbClr val="FFFF00"/>
                </a:solidFill>
              </a:rPr>
            </a:br>
            <a:r>
              <a:rPr lang="ru-RU" sz="8000" dirty="0" smtClean="0">
                <a:solidFill>
                  <a:srgbClr val="FFFF00"/>
                </a:solidFill>
              </a:rPr>
              <a:t>КАПИТАНОВ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 </a:t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3. </a:t>
            </a:r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Углекислый газ </a:t>
            </a:r>
            <a:r>
              <a:rPr lang="en-US" sz="6000" dirty="0"/>
              <a:t>CO</a:t>
            </a:r>
            <a:r>
              <a:rPr lang="en-US" sz="6000" baseline="-25000" dirty="0"/>
              <a:t>2 </a:t>
            </a:r>
            <a:endParaRPr lang="ru-RU" sz="6000" dirty="0"/>
          </a:p>
          <a:p>
            <a:r>
              <a:rPr lang="en-US" sz="7200" baseline="-25000" dirty="0" smtClean="0"/>
              <a:t> </a:t>
            </a:r>
            <a:endParaRPr lang="ru-RU" sz="7200" dirty="0"/>
          </a:p>
          <a:p>
            <a:r>
              <a:rPr lang="en-US" sz="7200" baseline="-250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FFFF00"/>
                </a:solidFill>
              </a:rPr>
              <a:t>5.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Что не является солью?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2780928"/>
          <a:ext cx="7344816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1.</a:t>
                      </a:r>
                      <a:r>
                        <a:rPr lang="ru-RU" sz="4800" dirty="0" smtClean="0"/>
                        <a:t> Мел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Песок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Известняк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Гипс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76872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  2. </a:t>
            </a:r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Песок </a:t>
            </a:r>
            <a:r>
              <a:rPr lang="en-US" sz="6000" dirty="0" smtClean="0"/>
              <a:t>SiO</a:t>
            </a:r>
            <a:r>
              <a:rPr lang="en-US" sz="6000" baseline="-25000" dirty="0" smtClean="0"/>
              <a:t>2</a:t>
            </a:r>
            <a:r>
              <a:rPr lang="en-US" sz="6000" b="1" baseline="-25000" dirty="0" smtClean="0"/>
              <a:t> </a:t>
            </a:r>
            <a:endParaRPr lang="ru-RU" sz="6000" dirty="0" smtClean="0"/>
          </a:p>
          <a:p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sz="7200" dirty="0"/>
          </a:p>
          <a:p>
            <a:r>
              <a:rPr lang="en-US" sz="7200" baseline="-250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ВТОРОЙ БЛОК ВОПРОСОВ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1.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Что означает название «озон» в переводе с греческого?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3068960"/>
          <a:ext cx="8712968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Грозовой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Защищающий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Безжизненный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Пахнущий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204864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</a:t>
            </a:r>
            <a:r>
              <a:rPr lang="ru-RU" sz="6000" dirty="0" smtClean="0">
                <a:solidFill>
                  <a:srgbClr val="FFFF00"/>
                </a:solidFill>
              </a:rPr>
              <a:t>4.</a:t>
            </a:r>
            <a:r>
              <a:rPr lang="en-US" sz="7200" dirty="0"/>
              <a:t> </a:t>
            </a:r>
            <a:r>
              <a:rPr lang="en-US" sz="6000" dirty="0" smtClean="0"/>
              <a:t>O</a:t>
            </a:r>
            <a:r>
              <a:rPr lang="en-US" sz="6000" baseline="-25000" dirty="0" smtClean="0"/>
              <a:t>3</a:t>
            </a:r>
            <a:r>
              <a:rPr lang="ru-RU" sz="6000" dirty="0" smtClean="0"/>
              <a:t> – озон – «пахнущий</a:t>
            </a:r>
            <a:r>
              <a:rPr lang="ru-RU" sz="6000" dirty="0" smtClean="0"/>
              <a:t>»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2.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Какой элемент назван в честь шведского изобретателя и промышленника?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3068960"/>
          <a:ext cx="792088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Кюрий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err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Нильсборий</a:t>
                      </a:r>
                      <a:endParaRPr kumimoji="0" lang="ru-RU" sz="4400" kern="1200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err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Нобелий</a:t>
                      </a:r>
                      <a:endParaRPr kumimoji="0" lang="ru-RU" sz="4400" kern="1200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Фермий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2048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3</a:t>
            </a:r>
            <a:r>
              <a:rPr lang="ru-RU" sz="6000" dirty="0" smtClean="0">
                <a:solidFill>
                  <a:srgbClr val="FFFF00"/>
                </a:solidFill>
              </a:rPr>
              <a:t>.</a:t>
            </a:r>
            <a:r>
              <a:rPr lang="en-US" sz="7200" dirty="0" smtClean="0"/>
              <a:t> </a:t>
            </a:r>
            <a:r>
              <a:rPr lang="ru-RU" sz="7200" dirty="0" smtClean="0"/>
              <a:t>Альфред </a:t>
            </a:r>
            <a:r>
              <a:rPr lang="ru-RU" sz="6000" dirty="0" smtClean="0"/>
              <a:t>Нобель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3.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Объёмная доля какого газа в воздухе минимальная?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3068960"/>
          <a:ext cx="792088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Углекислого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Азота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Аргона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268760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</a:t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1.</a:t>
            </a:r>
            <a:r>
              <a:rPr lang="ru-RU" sz="6000" dirty="0" smtClean="0"/>
              <a:t>Углекислый газ    </a:t>
            </a:r>
            <a:r>
              <a:rPr lang="en-US" sz="6000" dirty="0" smtClean="0"/>
              <a:t>CO</a:t>
            </a:r>
            <a:r>
              <a:rPr lang="en-US" sz="6000" baseline="-25000" dirty="0" smtClean="0"/>
              <a:t>2 </a:t>
            </a:r>
            <a:r>
              <a:rPr lang="en-US" sz="6000" dirty="0"/>
              <a:t>– 0,03</a:t>
            </a:r>
            <a:r>
              <a:rPr lang="en-US" sz="6000" dirty="0" smtClean="0"/>
              <a:t>%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ПЕРВЫЙ БЛОК ВОПРОСОВ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4.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Раствор </a:t>
            </a:r>
            <a:r>
              <a:rPr lang="ru-RU" sz="48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гидроксида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какого металла называют «известковой водой»?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3068960"/>
          <a:ext cx="792088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Калия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Кальция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Бария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Магния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</a:t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2. </a:t>
            </a:r>
            <a:r>
              <a:rPr lang="ru-RU" sz="6000" dirty="0" smtClean="0"/>
              <a:t>Кальция</a:t>
            </a:r>
            <a:r>
              <a:rPr lang="en-US" sz="6000" dirty="0"/>
              <a:t> Ca(OH)</a:t>
            </a:r>
            <a:r>
              <a:rPr lang="en-US" sz="6000" baseline="-25000" dirty="0"/>
              <a:t>2</a:t>
            </a:r>
            <a:r>
              <a:rPr lang="en-US" sz="6000" dirty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5.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На корнях каких растений живут бактерии, усваивающие атмосферный азот?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3068960"/>
          <a:ext cx="8496944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Паслёновых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Бобовых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Зонтичных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0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Крестоцветных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70080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</a:t>
            </a:r>
            <a:r>
              <a:rPr lang="ru-RU" sz="6000" dirty="0" smtClean="0">
                <a:solidFill>
                  <a:srgbClr val="FFFF00"/>
                </a:solidFill>
              </a:rPr>
              <a:t>2. </a:t>
            </a:r>
            <a:r>
              <a:rPr lang="ru-RU" sz="6000" dirty="0" smtClean="0"/>
              <a:t>Бобовых</a:t>
            </a:r>
            <a:r>
              <a:rPr lang="en-US" sz="6000" dirty="0" smtClean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ТРЕТИЙ БЛОК ВОПРОСОВ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1.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Как называют процесс распада вещества на составные части?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3068960"/>
          <a:ext cx="8496944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Дисфункция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Дистилляция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Диссоциация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Ассоциация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482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</a:t>
            </a:r>
            <a:r>
              <a:rPr lang="ru-RU" sz="72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3. </a:t>
            </a:r>
            <a:r>
              <a:rPr lang="ru-RU" sz="6000" dirty="0" smtClean="0"/>
              <a:t>Диссоциация</a:t>
            </a:r>
            <a:r>
              <a:rPr lang="en-US" sz="6000" dirty="0" smtClean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2.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Как называют смесь двух объёмов водорода и одного объёма кислорода?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9064" y="3068960"/>
          <a:ext cx="8424936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2468"/>
                <a:gridCol w="42124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Водородный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Гремучий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Веселящий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Взрывной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482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</a:t>
            </a:r>
            <a:r>
              <a:rPr lang="ru-RU" sz="72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2. </a:t>
            </a:r>
            <a:r>
              <a:rPr lang="ru-RU" sz="6000" dirty="0" smtClean="0"/>
              <a:t>Гремучий </a:t>
            </a:r>
            <a:r>
              <a:rPr lang="ru-RU" sz="6000" dirty="0" smtClean="0"/>
              <a:t>газ</a:t>
            </a:r>
            <a:r>
              <a:rPr lang="en-US" sz="6000" dirty="0" smtClean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3.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Какое вещество не содержит в своём составе химический элемент углерод?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9064" y="3068960"/>
          <a:ext cx="8173416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6708"/>
                <a:gridCol w="40867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Алмаз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Графит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Уголь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Кварц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1. </a:t>
            </a:r>
            <a:r>
              <a:rPr lang="ru-RU" sz="5400" dirty="0" smtClean="0"/>
              <a:t>Какой химический элемент не существует?</a:t>
            </a:r>
            <a:endParaRPr lang="ru-RU" sz="5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9672" y="3212976"/>
          <a:ext cx="609600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1.</a:t>
                      </a:r>
                      <a:r>
                        <a:rPr lang="ru-RU" sz="4800" dirty="0" smtClean="0"/>
                        <a:t> Таллий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Галлий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lang="ru-RU" sz="4800" dirty="0" err="1" smtClean="0"/>
                        <a:t>Валлий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Калий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482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</a:t>
            </a:r>
            <a:r>
              <a:rPr lang="ru-RU" sz="72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4. </a:t>
            </a:r>
            <a:r>
              <a:rPr lang="ru-RU" sz="6000" dirty="0" smtClean="0"/>
              <a:t>Кварц </a:t>
            </a:r>
            <a:r>
              <a:rPr lang="en-US" sz="6000" dirty="0" smtClean="0"/>
              <a:t>SiO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4.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Именем какого небесного тела алхимики называли серебро?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3140968"/>
          <a:ext cx="7165304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2652"/>
                <a:gridCol w="35826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Солнца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Луны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Венеры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Марса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1683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</a:t>
            </a:r>
            <a:r>
              <a:rPr lang="ru-RU" sz="72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2. </a:t>
            </a:r>
            <a:r>
              <a:rPr lang="ru-RU" sz="6000" dirty="0" smtClean="0"/>
              <a:t>Луны</a:t>
            </a:r>
            <a:r>
              <a:rPr lang="en-US" sz="6000" dirty="0" smtClean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5.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 какой цвет </a:t>
            </a:r>
            <a:r>
              <a:rPr lang="ru-RU" sz="4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окрашивают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пламя соли натрия?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2852936"/>
          <a:ext cx="792088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ru-RU" sz="44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Жёлтый</a:t>
                      </a:r>
                      <a:endParaRPr kumimoji="0" lang="ru-RU" sz="4400" kern="12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Фиолетовый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Красный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</a:t>
                      </a:r>
                      <a:r>
                        <a:rPr kumimoji="0" lang="ru-RU" sz="4400" kern="12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Зелёный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91683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</a:t>
            </a:r>
            <a:r>
              <a:rPr lang="ru-RU" sz="72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1. </a:t>
            </a:r>
            <a:r>
              <a:rPr lang="ru-RU" sz="6000" smtClean="0"/>
              <a:t>Жёлтый</a:t>
            </a:r>
            <a:r>
              <a:rPr lang="en-US" sz="6000" smtClean="0"/>
              <a:t> </a:t>
            </a:r>
            <a:r>
              <a:rPr lang="ru-RU" sz="6000" dirty="0" smtClean="0"/>
              <a:t>    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20486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 </a:t>
            </a:r>
            <a:r>
              <a:rPr lang="ru-RU" sz="6000" dirty="0" smtClean="0">
                <a:solidFill>
                  <a:srgbClr val="FFFF00"/>
                </a:solidFill>
              </a:rPr>
              <a:t>3.</a:t>
            </a:r>
            <a:r>
              <a:rPr lang="ru-RU" sz="7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Валлий</a:t>
            </a:r>
            <a:endParaRPr lang="ru-RU" sz="7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FFFF00"/>
                </a:solidFill>
              </a:rPr>
              <a:t>2.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Что не является частицей атомного ядра?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3212976"/>
          <a:ext cx="6552728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6364"/>
                <a:gridCol w="32763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1.</a:t>
                      </a:r>
                      <a:r>
                        <a:rPr lang="ru-RU" sz="4800" dirty="0" smtClean="0"/>
                        <a:t> Нейтрон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Протон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Нуклон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Электрон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3488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Ответ:  </a:t>
            </a:r>
            <a:r>
              <a:rPr lang="ru-RU" sz="6000" dirty="0" smtClean="0">
                <a:solidFill>
                  <a:srgbClr val="FFFF00"/>
                </a:solidFill>
              </a:rPr>
              <a:t>4.</a:t>
            </a:r>
            <a:r>
              <a:rPr lang="ru-RU" sz="7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Электрон</a:t>
            </a:r>
            <a:endParaRPr lang="ru-RU" sz="7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8072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3.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Какой газ преимущественно содержит атмосфера Солнца?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3212976"/>
          <a:ext cx="6912768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4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1.</a:t>
                      </a:r>
                      <a:r>
                        <a:rPr lang="ru-RU" sz="4800" dirty="0" smtClean="0"/>
                        <a:t> Водород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Гелий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Азот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Кислород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060848"/>
            <a:ext cx="87849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Ответ: 1.</a:t>
            </a:r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Водород </a:t>
            </a:r>
            <a:r>
              <a:rPr lang="en-US" sz="6000" dirty="0"/>
              <a:t>H</a:t>
            </a:r>
            <a:r>
              <a:rPr lang="en-US" sz="6000" baseline="-25000" dirty="0"/>
              <a:t>2 </a:t>
            </a:r>
            <a:r>
              <a:rPr lang="ru-RU" sz="6000" baseline="-25000" dirty="0" smtClean="0"/>
              <a:t> </a:t>
            </a:r>
            <a:r>
              <a:rPr lang="en-US" sz="6000" dirty="0" smtClean="0"/>
              <a:t>78</a:t>
            </a:r>
            <a:r>
              <a:rPr lang="en-US" sz="6000" dirty="0" smtClean="0"/>
              <a:t>%</a:t>
            </a:r>
            <a:endParaRPr lang="ru-RU" sz="6000" dirty="0"/>
          </a:p>
          <a:p>
            <a:r>
              <a:rPr lang="en-US" sz="7200" baseline="-25000" dirty="0" smtClean="0"/>
              <a:t> </a:t>
            </a:r>
            <a:endParaRPr lang="ru-RU" sz="7200" dirty="0"/>
          </a:p>
          <a:p>
            <a:r>
              <a:rPr lang="en-US" sz="7200" baseline="-250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4. </a:t>
            </a:r>
            <a:r>
              <a:rPr lang="ru-RU" sz="4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Какое вещество в твёрдом состоянии называют «сухим льдом»?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3501008"/>
          <a:ext cx="8784976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9030"/>
                <a:gridCol w="38959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1.</a:t>
                      </a:r>
                      <a:r>
                        <a:rPr lang="ru-RU" sz="4800" dirty="0" smtClean="0"/>
                        <a:t> Воду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2.</a:t>
                      </a:r>
                      <a:r>
                        <a:rPr lang="ru-RU" sz="4800" dirty="0" smtClean="0"/>
                        <a:t> Азот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3.</a:t>
                      </a:r>
                      <a:r>
                        <a:rPr lang="ru-RU" sz="4800" dirty="0" smtClean="0"/>
                        <a:t> Углекислый</a:t>
                      </a:r>
                      <a:r>
                        <a:rPr lang="ru-RU" sz="4800" baseline="0" dirty="0" smtClean="0"/>
                        <a:t> </a:t>
                      </a:r>
                      <a:r>
                        <a:rPr lang="ru-RU" sz="4800" dirty="0" smtClean="0"/>
                        <a:t>газ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rgbClr val="FFFF00"/>
                          </a:solidFill>
                        </a:rPr>
                        <a:t>4.</a:t>
                      </a:r>
                      <a:r>
                        <a:rPr lang="ru-RU" sz="4800" dirty="0" smtClean="0"/>
                        <a:t> Кислород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458</Words>
  <Application>Microsoft Office PowerPoint</Application>
  <PresentationFormat>Экран (4:3)</PresentationFormat>
  <Paragraphs>135</Paragraphs>
  <Slides>34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13</cp:revision>
  <dcterms:created xsi:type="dcterms:W3CDTF">2013-02-06T13:27:09Z</dcterms:created>
  <dcterms:modified xsi:type="dcterms:W3CDTF">2013-02-06T17:15:38Z</dcterms:modified>
</cp:coreProperties>
</file>