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A9C53-E7CC-415F-8B2D-D16DA44762E3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E482F-1BF0-4AF4-919E-47B0FDEB55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482F-1BF0-4AF4-919E-47B0FDEB55C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482F-1BF0-4AF4-919E-47B0FDEB55C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482F-1BF0-4AF4-919E-47B0FDEB55C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482F-1BF0-4AF4-919E-47B0FDEB55C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482F-1BF0-4AF4-919E-47B0FDEB55C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482F-1BF0-4AF4-919E-47B0FDEB55C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482F-1BF0-4AF4-919E-47B0FDEB55C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482F-1BF0-4AF4-919E-47B0FDEB55C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482F-1BF0-4AF4-919E-47B0FDEB55C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482F-1BF0-4AF4-919E-47B0FDEB55C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482F-1BF0-4AF4-919E-47B0FDEB55C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3209-D5DF-4C64-89D3-1D90EDBF4625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08FB-A0EA-4162-B4F0-5D54ED7A1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3209-D5DF-4C64-89D3-1D90EDBF4625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08FB-A0EA-4162-B4F0-5D54ED7A1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3209-D5DF-4C64-89D3-1D90EDBF4625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08FB-A0EA-4162-B4F0-5D54ED7A1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3209-D5DF-4C64-89D3-1D90EDBF4625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08FB-A0EA-4162-B4F0-5D54ED7A1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3209-D5DF-4C64-89D3-1D90EDBF4625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98408FB-A0EA-4162-B4F0-5D54ED7A1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3209-D5DF-4C64-89D3-1D90EDBF4625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08FB-A0EA-4162-B4F0-5D54ED7A1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3209-D5DF-4C64-89D3-1D90EDBF4625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08FB-A0EA-4162-B4F0-5D54ED7A1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3209-D5DF-4C64-89D3-1D90EDBF4625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08FB-A0EA-4162-B4F0-5D54ED7A1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3209-D5DF-4C64-89D3-1D90EDBF4625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08FB-A0EA-4162-B4F0-5D54ED7A1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3209-D5DF-4C64-89D3-1D90EDBF4625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08FB-A0EA-4162-B4F0-5D54ED7A1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3209-D5DF-4C64-89D3-1D90EDBF4625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08FB-A0EA-4162-B4F0-5D54ED7A1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663209-D5DF-4C64-89D3-1D90EDBF4625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8408FB-A0EA-4162-B4F0-5D54ED7A1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268760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FF00"/>
                </a:solidFill>
              </a:rPr>
              <a:t>КОНКУРС</a:t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>«ОТВЕТ С ПОДСКАЗКОЙ»</a:t>
            </a:r>
            <a:endParaRPr lang="ru-RU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Вопрос 5. Угадайте газ.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2474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1. </a:t>
            </a:r>
            <a:r>
              <a:rPr lang="ru-RU" sz="2400" dirty="0" smtClean="0"/>
              <a:t>В 1890 г. он явился причиной гибели экипажа океанского парусника «</a:t>
            </a:r>
            <a:r>
              <a:rPr lang="ru-RU" sz="2400" dirty="0" err="1" smtClean="0"/>
              <a:t>Мальборо</a:t>
            </a:r>
            <a:r>
              <a:rPr lang="ru-RU" sz="2400" dirty="0" smtClean="0"/>
              <a:t>». Корабль не получил никаких повреждений, но, потеряв управление, блуждал в океане.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63691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2.</a:t>
            </a:r>
            <a:r>
              <a:rPr lang="ru-RU" sz="2400" dirty="0" smtClean="0"/>
              <a:t> Он входит в состав вулканических газов.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335699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3.</a:t>
            </a:r>
            <a:r>
              <a:rPr lang="ru-RU" sz="2400" dirty="0" smtClean="0"/>
              <a:t> Он также содержится и в выхлопных газах.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005064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4.</a:t>
            </a:r>
            <a:r>
              <a:rPr lang="ru-RU" sz="2400" dirty="0" smtClean="0"/>
              <a:t> </a:t>
            </a:r>
            <a:r>
              <a:rPr lang="ru-RU" sz="2400" dirty="0" smtClean="0"/>
              <a:t>Этот газ</a:t>
            </a:r>
            <a:r>
              <a:rPr lang="ru-RU" sz="2400" dirty="0" smtClean="0"/>
              <a:t> </a:t>
            </a:r>
            <a:r>
              <a:rPr lang="ru-RU" sz="2400" dirty="0" smtClean="0"/>
              <a:t>образуется при неполном сгорании углерода.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479715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5. </a:t>
            </a:r>
            <a:r>
              <a:rPr lang="ru-RU" sz="2400" dirty="0" smtClean="0"/>
              <a:t>При отравлении им наступает кислородное голодание тканей, в особенности клеток центральной нервной системы.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072" y="1124744"/>
            <a:ext cx="7741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Ответ: </a:t>
            </a:r>
            <a:r>
              <a:rPr lang="ru-RU" sz="5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угарный газ </a:t>
            </a:r>
            <a:r>
              <a:rPr lang="en-US" sz="54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</a:t>
            </a:r>
            <a:endParaRPr lang="ru-RU" sz="5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Вопрос 1. Угадайте химический элемент: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05273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1.</a:t>
            </a:r>
            <a:r>
              <a:rPr lang="ru-RU" sz="2400" dirty="0" smtClean="0"/>
              <a:t> По распространению в земной коре он уступает лишь кислороду, кремнию и алюминию.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13285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2.</a:t>
            </a:r>
            <a:r>
              <a:rPr lang="ru-RU" sz="2400" dirty="0" smtClean="0"/>
              <a:t> В организме человека его содержится около 3 </a:t>
            </a:r>
            <a:r>
              <a:rPr lang="ru-RU" sz="2400" dirty="0" smtClean="0"/>
              <a:t>г, </a:t>
            </a:r>
            <a:r>
              <a:rPr lang="ru-RU" sz="2400" dirty="0" smtClean="0"/>
              <a:t>из них примерно 2 </a:t>
            </a:r>
            <a:r>
              <a:rPr lang="ru-RU" sz="2400" dirty="0" smtClean="0"/>
              <a:t>г </a:t>
            </a:r>
            <a:r>
              <a:rPr lang="ru-RU" sz="2400" dirty="0" smtClean="0"/>
              <a:t>– в крови.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06896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3.</a:t>
            </a:r>
            <a:r>
              <a:rPr lang="ru-RU" sz="2400" dirty="0" smtClean="0"/>
              <a:t> Первоначально источником простого вещества этого элемента были упавшие на Землю метеориты, которые содержали его почти в чистом виде.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443711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4.</a:t>
            </a:r>
            <a:r>
              <a:rPr lang="ru-RU" sz="2400" dirty="0" smtClean="0"/>
              <a:t> В честь этого элемента был назван целый период человеческой истории.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530120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5. </a:t>
            </a:r>
            <a:r>
              <a:rPr lang="ru-RU" sz="2400" dirty="0" smtClean="0"/>
              <a:t>Простое вещество этого элемента обладает магнитными свойствами.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204864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Ответ:</a:t>
            </a:r>
            <a:r>
              <a:rPr lang="ru-RU" sz="4800" dirty="0" smtClean="0"/>
              <a:t> элемент железо </a:t>
            </a:r>
            <a:r>
              <a:rPr lang="en-US" sz="4800" dirty="0" smtClean="0"/>
              <a:t>Fe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Вопрос 2. Назовите имя учёного.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340768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1. </a:t>
            </a:r>
            <a:r>
              <a:rPr lang="ru-RU" sz="2400" dirty="0" smtClean="0"/>
              <a:t>Великий русский учёный первым в России разработал способ получения цветных стёкол.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56490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2.</a:t>
            </a:r>
            <a:r>
              <a:rPr lang="ru-RU" sz="2400" dirty="0" smtClean="0"/>
              <a:t> Из цветных стёкол он создал панораму «Полтавская битва».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335699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3.</a:t>
            </a:r>
            <a:r>
              <a:rPr lang="ru-RU" sz="2400" dirty="0" smtClean="0"/>
              <a:t> К его заслугам относится открытие закона сохранения массы веществ.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36510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4.</a:t>
            </a:r>
            <a:r>
              <a:rPr lang="ru-RU" sz="2400" dirty="0" smtClean="0"/>
              <a:t> А.С. Пушкин назвал его «первым университетом».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508518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5.</a:t>
            </a:r>
            <a:r>
              <a:rPr lang="ru-RU" sz="2400" dirty="0" smtClean="0"/>
              <a:t> Главный ВУЗ нашей страны назван его именем.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052736"/>
            <a:ext cx="7488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Ответ: </a:t>
            </a:r>
            <a:br>
              <a:rPr lang="ru-RU" sz="48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Михаил Васильевич </a:t>
            </a:r>
            <a:r>
              <a:rPr lang="ru-RU" sz="4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Ломоносов</a:t>
            </a:r>
            <a:endParaRPr lang="ru-RU" sz="4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Вопрос 3. Угадайте металл.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41277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1.</a:t>
            </a:r>
            <a:r>
              <a:rPr lang="ru-RU" sz="2400" dirty="0" smtClean="0"/>
              <a:t> Упадок и распад Римской империи, по мнению некоторых учёных, были обусловлены отравлением этим веществом.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49289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2.</a:t>
            </a:r>
            <a:r>
              <a:rPr lang="ru-RU" sz="2400" dirty="0" smtClean="0"/>
              <a:t> Раньше его добавляли в плохое вино для улучшения вкуса.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21297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3.</a:t>
            </a:r>
            <a:r>
              <a:rPr lang="ru-RU" sz="2400" dirty="0" smtClean="0"/>
              <a:t> В Древнем Риме его широко использовали для изготовления кухонной посуды, водопроводных труб, монет, гирь.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22108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4. </a:t>
            </a:r>
            <a:r>
              <a:rPr lang="ru-RU" sz="2400" dirty="0" smtClean="0"/>
              <a:t>В настоящее время он применяется для предохранения от коррозии телеграфных и электрических подземных проводов, изготовления аккумуляторов.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589240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5.</a:t>
            </a:r>
            <a:r>
              <a:rPr lang="ru-RU" sz="2400" dirty="0" smtClean="0"/>
              <a:t> Оловянный припой представляет собой сплав олова с этим металлом.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980728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Ответ: </a:t>
            </a:r>
            <a:r>
              <a:rPr lang="ru-RU" sz="5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свинец </a:t>
            </a:r>
            <a:r>
              <a:rPr lang="en-US" sz="54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Pb</a:t>
            </a:r>
            <a:endParaRPr lang="ru-RU" sz="5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Вопрос 4. Угадайте неметалл.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1.</a:t>
            </a:r>
            <a:r>
              <a:rPr lang="ru-RU" sz="2400" dirty="0" smtClean="0"/>
              <a:t> В земной коре его содержание едва достигает 0,4% по массе.</a:t>
            </a:r>
          </a:p>
          <a:p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700808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2.</a:t>
            </a:r>
            <a:r>
              <a:rPr lang="ru-RU" sz="2400" dirty="0" smtClean="0"/>
              <a:t> Этот элемент необходим для существования животных и растений, он входит в состав белков, аминокислот, нуклеиновых кислот, хлорофилла, гемоглобина (16-18%).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306896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3.</a:t>
            </a:r>
            <a:r>
              <a:rPr lang="ru-RU" sz="2400" dirty="0" smtClean="0"/>
              <a:t> Ему не </a:t>
            </a:r>
            <a:r>
              <a:rPr lang="ru-RU" sz="2400" dirty="0"/>
              <a:t>повезло с названием: его </a:t>
            </a:r>
            <a:r>
              <a:rPr lang="ru-RU" sz="2400" dirty="0" smtClean="0"/>
              <a:t>называли «</a:t>
            </a:r>
            <a:r>
              <a:rPr lang="ru-RU" sz="2400" dirty="0" err="1" smtClean="0"/>
              <a:t>флогистированный</a:t>
            </a:r>
            <a:r>
              <a:rPr lang="ru-RU" sz="2400" dirty="0" smtClean="0"/>
              <a:t>», «</a:t>
            </a:r>
            <a:r>
              <a:rPr lang="ru-RU" sz="2400" dirty="0" err="1" smtClean="0"/>
              <a:t>мефитический</a:t>
            </a:r>
            <a:r>
              <a:rPr lang="ru-RU" sz="2400" dirty="0" smtClean="0"/>
              <a:t>», «испорченный», «</a:t>
            </a:r>
            <a:r>
              <a:rPr lang="ru-RU" sz="2400" dirty="0"/>
              <a:t>безжизненный</a:t>
            </a:r>
            <a:r>
              <a:rPr lang="ru-RU" sz="2400" dirty="0" smtClean="0"/>
              <a:t>».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29309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4.</a:t>
            </a:r>
            <a:r>
              <a:rPr lang="ru-RU" sz="2400" dirty="0" smtClean="0"/>
              <a:t> В составе простого вещества он содержится в атмосфере. На каждый квадратный метр земной поверхности его приходится 8 тонн.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58924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5.</a:t>
            </a:r>
            <a:r>
              <a:rPr lang="ru-RU" sz="2400" dirty="0" smtClean="0"/>
              <a:t> Свойства простого вещества характеризуют как инертные.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12776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Ответ: </a:t>
            </a:r>
            <a:r>
              <a:rPr lang="ru-RU" sz="5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элемент азот </a:t>
            </a:r>
            <a:r>
              <a:rPr lang="en-US" sz="5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</a:t>
            </a:r>
            <a:endParaRPr lang="ru-RU" sz="5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</TotalTime>
  <Words>461</Words>
  <Application>Microsoft Office PowerPoint</Application>
  <PresentationFormat>Экран (4:3)</PresentationFormat>
  <Paragraphs>48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18</cp:revision>
  <dcterms:created xsi:type="dcterms:W3CDTF">2013-02-06T10:43:36Z</dcterms:created>
  <dcterms:modified xsi:type="dcterms:W3CDTF">2013-02-06T16:55:47Z</dcterms:modified>
</cp:coreProperties>
</file>