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2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31" autoAdjust="0"/>
    <p:restoredTop sz="86423" autoAdjust="0"/>
  </p:normalViewPr>
  <p:slideViewPr>
    <p:cSldViewPr>
      <p:cViewPr varScale="1">
        <p:scale>
          <a:sx n="49" d="100"/>
          <a:sy n="49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794935"/>
            <a:ext cx="6264696" cy="182809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Язык </a:t>
            </a:r>
            <a:r>
              <a:rPr lang="ru-RU" sz="5400" b="1" i="1" smtClean="0">
                <a:solidFill>
                  <a:srgbClr val="FF0000"/>
                </a:solidFill>
              </a:rPr>
              <a:t>художественной </a:t>
            </a:r>
            <a:r>
              <a:rPr lang="ru-RU" sz="5400" b="1" i="1" smtClean="0">
                <a:solidFill>
                  <a:srgbClr val="FF0000"/>
                </a:solidFill>
              </a:rPr>
              <a:t>литературы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Развитие речи.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Урок русского языка,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8 класс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76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работу)))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В последней графе первой таблицы «?» запишите те вопросы, которые на данный момент еще требуют доработки для вас и вычеркните те, в которых вы разобрались</a:t>
            </a:r>
          </a:p>
          <a:p>
            <a:pPr algn="just"/>
            <a:r>
              <a:rPr lang="ru-RU" b="1" dirty="0" smtClean="0"/>
              <a:t>Поставьте в конце рабочей карты свою оценку за работу на уроке по десятибалльной системе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3753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Успехов!!!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52936"/>
            <a:ext cx="2088231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9959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16832"/>
            <a:ext cx="6840760" cy="41764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</a:t>
            </a:r>
            <a:r>
              <a:rPr lang="ru-RU" b="1" dirty="0" smtClean="0"/>
              <a:t>обретенные </a:t>
            </a:r>
            <a:r>
              <a:rPr lang="ru-RU" b="1" dirty="0"/>
              <a:t>способности, </a:t>
            </a:r>
            <a:endParaRPr lang="en-US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от</a:t>
            </a:r>
            <a:r>
              <a:rPr lang="ru-RU" b="1" dirty="0" smtClean="0"/>
              <a:t>даленная </a:t>
            </a:r>
            <a:r>
              <a:rPr lang="ru-RU" b="1" dirty="0"/>
              <a:t>канонада, </a:t>
            </a:r>
            <a:endParaRPr lang="en-US" b="1" dirty="0" smtClean="0"/>
          </a:p>
          <a:p>
            <a:r>
              <a:rPr lang="ru-RU" b="1" dirty="0" smtClean="0"/>
              <a:t>вследствие ошибки, </a:t>
            </a:r>
            <a:endParaRPr lang="en-US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следствии по делу, </a:t>
            </a:r>
            <a:endParaRPr lang="en-US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пре</a:t>
            </a:r>
            <a:r>
              <a:rPr lang="ru-RU" b="1" dirty="0" smtClean="0"/>
              <a:t>одолеть </a:t>
            </a:r>
            <a:r>
              <a:rPr lang="ru-RU" b="1" dirty="0"/>
              <a:t>трудности, </a:t>
            </a:r>
            <a:endParaRPr lang="en-US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за</a:t>
            </a:r>
            <a:r>
              <a:rPr lang="ru-RU" b="1" dirty="0" smtClean="0"/>
              <a:t>глохший </a:t>
            </a:r>
            <a:r>
              <a:rPr lang="ru-RU" b="1" dirty="0"/>
              <a:t>двигатель, </a:t>
            </a:r>
            <a:endParaRPr lang="en-US" b="1" dirty="0" smtClean="0"/>
          </a:p>
          <a:p>
            <a:r>
              <a:rPr lang="ru-RU" b="1" dirty="0" smtClean="0"/>
              <a:t>законное </a:t>
            </a:r>
            <a:r>
              <a:rPr lang="ru-RU" b="1" dirty="0"/>
              <a:t>решение, </a:t>
            </a:r>
            <a:endParaRPr lang="en-US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из</a:t>
            </a:r>
            <a:r>
              <a:rPr lang="ru-RU" b="1" dirty="0" smtClean="0"/>
              <a:t>мученный </a:t>
            </a:r>
            <a:r>
              <a:rPr lang="ru-RU" b="1" dirty="0"/>
              <a:t>тяжким недугом, </a:t>
            </a:r>
            <a:endParaRPr lang="en-US" b="1" dirty="0" smtClean="0"/>
          </a:p>
          <a:p>
            <a:r>
              <a:rPr lang="ru-RU" b="1" dirty="0" smtClean="0"/>
              <a:t>читать </a:t>
            </a:r>
            <a:r>
              <a:rPr lang="ru-RU" b="1" dirty="0"/>
              <a:t>в течение недели</a:t>
            </a:r>
          </a:p>
        </p:txBody>
      </p:sp>
    </p:spTree>
    <p:extLst>
      <p:ext uri="{BB962C8B-B14F-4D97-AF65-F5344CB8AC3E}">
        <p14:creationId xmlns:p14="http://schemas.microsoft.com/office/powerpoint/2010/main" val="82945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Проверь себя!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срЕдства</a:t>
            </a:r>
            <a:endParaRPr lang="ru-RU" sz="3600" dirty="0" smtClean="0"/>
          </a:p>
          <a:p>
            <a:r>
              <a:rPr lang="ru-RU" sz="3600" dirty="0" err="1" smtClean="0"/>
              <a:t>красИвее</a:t>
            </a:r>
            <a:endParaRPr lang="ru-RU" sz="3600" dirty="0" smtClean="0"/>
          </a:p>
          <a:p>
            <a:r>
              <a:rPr lang="ru-RU" sz="3600" dirty="0" err="1" smtClean="0"/>
              <a:t>включИт</a:t>
            </a:r>
            <a:endParaRPr lang="ru-RU" sz="3600" dirty="0" smtClean="0"/>
          </a:p>
          <a:p>
            <a:r>
              <a:rPr lang="ru-RU" sz="3600" dirty="0" err="1" smtClean="0"/>
              <a:t>звонИт</a:t>
            </a:r>
            <a:endParaRPr lang="ru-RU" sz="3600" dirty="0" smtClean="0"/>
          </a:p>
          <a:p>
            <a:r>
              <a:rPr lang="ru-RU" sz="3600" dirty="0" err="1" smtClean="0"/>
              <a:t>взялА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свЁкла</a:t>
            </a:r>
            <a:endParaRPr lang="ru-RU" sz="3600" dirty="0" smtClean="0"/>
          </a:p>
          <a:p>
            <a:r>
              <a:rPr lang="ru-RU" sz="3600" dirty="0" err="1" smtClean="0"/>
              <a:t>процЕнт</a:t>
            </a:r>
            <a:endParaRPr lang="ru-RU" sz="3600" dirty="0" smtClean="0"/>
          </a:p>
          <a:p>
            <a:r>
              <a:rPr lang="ru-RU" sz="3600" dirty="0" err="1" smtClean="0"/>
              <a:t>начАть</a:t>
            </a:r>
            <a:endParaRPr lang="ru-RU" sz="3600" dirty="0" smtClean="0"/>
          </a:p>
          <a:p>
            <a:r>
              <a:rPr lang="ru-RU" sz="3600" dirty="0" err="1" smtClean="0"/>
              <a:t>договОр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321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Определите стиль текста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3743272" cy="4464495"/>
          </a:xfrm>
        </p:spPr>
        <p:txBody>
          <a:bodyPr>
            <a:normAutofit fontScale="92500"/>
          </a:bodyPr>
          <a:lstStyle/>
          <a:p>
            <a:r>
              <a:rPr lang="ru-RU" dirty="0"/>
              <a:t>Невероятное открытие! Житель глухой деревни </a:t>
            </a:r>
            <a:r>
              <a:rPr lang="ru-RU" dirty="0" err="1"/>
              <a:t>Эксперименталово</a:t>
            </a:r>
            <a:r>
              <a:rPr lang="ru-RU" dirty="0"/>
              <a:t> изобрел новый препарат, заставляющий нести кур золотые яйца! Тайна, над которой билось не одно поколение алхимиков, раскрыта! Пока от изобретателя никаких комментариев не поступало. </a:t>
            </a:r>
            <a:r>
              <a:rPr lang="ru-RU" sz="1700" dirty="0" smtClean="0"/>
              <a:t>(Статья из Интернета)</a:t>
            </a:r>
            <a:endParaRPr lang="ru-RU" sz="17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1772816"/>
            <a:ext cx="3888432" cy="4464495"/>
          </a:xfrm>
        </p:spPr>
        <p:txBody>
          <a:bodyPr>
            <a:noAutofit/>
          </a:bodyPr>
          <a:lstStyle/>
          <a:p>
            <a:r>
              <a:rPr lang="ru-RU" sz="1600" dirty="0"/>
              <a:t>Акт беспрецедентной жестокости и бесчеловечного отношения к животным проявил житель деревни </a:t>
            </a:r>
            <a:r>
              <a:rPr lang="ru-RU" sz="1600" dirty="0" err="1"/>
              <a:t>Эксперименталово</a:t>
            </a:r>
            <a:r>
              <a:rPr lang="ru-RU" sz="1600" dirty="0"/>
              <a:t>, который в своих корыстных целях с особой циничностью </a:t>
            </a:r>
            <a:r>
              <a:rPr lang="ru-RU" sz="1600" dirty="0" err="1"/>
              <a:t>оспользовал</a:t>
            </a:r>
            <a:r>
              <a:rPr lang="ru-RU" sz="1600" dirty="0"/>
              <a:t> несчастных куриц для создания своего «философского» камня. Золото было получено, однако это живодера не остановило, и он, как абсолютно аморальный тип, ушел в глубочайший запой, даже не пытаясь помочь бедным созданиям, ставшим жертвой его вопиющих экспериментов. (Статья из Интернет)</a:t>
            </a:r>
          </a:p>
        </p:txBody>
      </p:sp>
    </p:spTree>
    <p:extLst>
      <p:ext uri="{BB962C8B-B14F-4D97-AF65-F5344CB8AC3E}">
        <p14:creationId xmlns:p14="http://schemas.microsoft.com/office/powerpoint/2010/main" val="127589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Определите стиль текста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Исходя из результатов эксперимента, можно сделать заключение, что объект имеет мягкую однородную структуру, свободно пропускает свет и может изменять ряд параметров при воздействии на него разности потенциалов в диапазоне от 5 до  </a:t>
            </a:r>
            <a:r>
              <a:rPr lang="ru-RU" dirty="0" smtClean="0"/>
              <a:t>   	   33 </a:t>
            </a:r>
            <a:r>
              <a:rPr lang="ru-RU" dirty="0"/>
              <a:t>000 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</a:t>
            </a:r>
            <a:r>
              <a:rPr lang="ru-RU" dirty="0"/>
              <a:t>Статья из Интернета)</a:t>
            </a:r>
          </a:p>
        </p:txBody>
      </p:sp>
    </p:spTree>
    <p:extLst>
      <p:ext uri="{BB962C8B-B14F-4D97-AF65-F5344CB8AC3E}">
        <p14:creationId xmlns:p14="http://schemas.microsoft.com/office/powerpoint/2010/main" val="81118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Определите стиль текста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6"/>
            <a:ext cx="7416824" cy="404604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/>
              <a:t>Савельич поглядел на меня с глубокой горестью и пошел за моим долгом. Мне было жаль бедного старика; но я хотел вырваться на волю и доказать, что уж я не ребенок. Деньги были доставлены </a:t>
            </a:r>
            <a:r>
              <a:rPr lang="ru-RU" sz="2800" dirty="0" err="1"/>
              <a:t>Зурину</a:t>
            </a:r>
            <a:r>
              <a:rPr lang="ru-RU" sz="2800" dirty="0"/>
              <a:t>. Савельич поспешил вывезти меня из проклятого трактира. Он явился с известием, что лошади готовы. С неспокойной </a:t>
            </a:r>
            <a:r>
              <a:rPr lang="ru-RU" sz="2800" dirty="0" err="1"/>
              <a:t>совестию</a:t>
            </a:r>
            <a:r>
              <a:rPr lang="ru-RU" sz="2800" dirty="0"/>
              <a:t> и с безмолвным раскаянием выехал я из Симбирска, не </a:t>
            </a:r>
            <a:r>
              <a:rPr lang="ru-RU" sz="2800" dirty="0" err="1"/>
              <a:t>простясь</a:t>
            </a:r>
            <a:r>
              <a:rPr lang="ru-RU" sz="2800" dirty="0"/>
              <a:t> с моим учителем и не думая с ним уже когда-нибудь увидеться.</a:t>
            </a:r>
            <a:r>
              <a:rPr lang="ru-RU" dirty="0"/>
              <a:t> (А.С. Пушкин)</a:t>
            </a:r>
          </a:p>
        </p:txBody>
      </p:sp>
    </p:spTree>
    <p:extLst>
      <p:ext uri="{BB962C8B-B14F-4D97-AF65-F5344CB8AC3E}">
        <p14:creationId xmlns:p14="http://schemas.microsoft.com/office/powerpoint/2010/main" val="217794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548680"/>
            <a:ext cx="7560840" cy="147138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Найдите средства выразительности в отрывке из повести А.С. Пушкина «Капитанская дочка»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19256"/>
            <a:ext cx="7992888" cy="44060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Я находился в том состоянии чувств и души, когда существенность, уступая мечтаниям, сливается с ними в неясных видениях </a:t>
            </a:r>
            <a:r>
              <a:rPr lang="ru-RU" dirty="0" err="1"/>
              <a:t>первосония</a:t>
            </a:r>
            <a:r>
              <a:rPr lang="ru-RU" dirty="0"/>
              <a:t>. Мне казалось, буран еще свирепствовал, и мы еще блуждали по снежной пустыне… Вдруг увидел я вороты, и въехал на барской двор нашей усадьбы. Первою </a:t>
            </a:r>
            <a:r>
              <a:rPr lang="ru-RU" dirty="0" err="1"/>
              <a:t>мыслию</a:t>
            </a:r>
            <a:r>
              <a:rPr lang="ru-RU" dirty="0"/>
              <a:t> моею было опасение, чтобы батюшка не прогневался на меня за невольное возвращение под кровлю родительскую, и не почел бы его умышленным ослушанием. С беспокойством я выпрыгнул из кибитки, и вижу: матушка встречает меня на крыльце с видом глубокого огорчения. «Тише», — говорит она мне — «отец болен при смерти и желает с тобою проститься». — Пораженный страхом, я иду за нею в спальню. Вижу, комната слабо освещена; у постели стоят люди с печальными лицами. </a:t>
            </a:r>
          </a:p>
        </p:txBody>
      </p:sp>
    </p:spTree>
    <p:extLst>
      <p:ext uri="{BB962C8B-B14F-4D97-AF65-F5344CB8AC3E}">
        <p14:creationId xmlns:p14="http://schemas.microsoft.com/office/powerpoint/2010/main" val="10330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Редактирование текста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Так, в предложении 52 говорится о том, что «…погасшее небо плотно прижалось…к волнам». Перед нами олицетворение, с помощью которой автор передает сонливость вечерней природы, окружающая </a:t>
            </a:r>
            <a:r>
              <a:rPr lang="ru-RU" sz="2800" dirty="0" err="1"/>
              <a:t>Косту</a:t>
            </a:r>
            <a:r>
              <a:rPr lang="ru-RU" sz="2800" dirty="0"/>
              <a:t>, и навевает грустное настроение. Иван С.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3995936" y="3861048"/>
            <a:ext cx="2160240" cy="7200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380312" y="3212976"/>
            <a:ext cx="782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444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19257"/>
            <a:ext cx="6552728" cy="360381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 </a:t>
            </a:r>
            <a:r>
              <a:rPr lang="ru-RU" sz="3200" dirty="0"/>
              <a:t>сайте </a:t>
            </a:r>
            <a:r>
              <a:rPr lang="ru-RU" sz="3200" i="1" dirty="0"/>
              <a:t>kharitonova.ucoz.ru</a:t>
            </a:r>
            <a:r>
              <a:rPr lang="ru-RU" sz="3200" dirty="0"/>
              <a:t> в Методической копилке в разделе Домашнее задание скачать </a:t>
            </a:r>
            <a:r>
              <a:rPr lang="ru-RU" sz="3200" dirty="0" smtClean="0"/>
              <a:t>и выполнить ДЗ </a:t>
            </a:r>
            <a:r>
              <a:rPr lang="ru-RU" sz="3200" dirty="0"/>
              <a:t>№ 6 (комплексный анализ текста) для папки «Подготовка к ГИА</a:t>
            </a:r>
            <a:r>
              <a:rPr lang="ru-RU" sz="3200" dirty="0" smtClean="0"/>
              <a:t>»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8748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110</TotalTime>
  <Words>581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Язык художественной литературы</vt:lpstr>
      <vt:lpstr>Проверь себя!</vt:lpstr>
      <vt:lpstr>Проверь себя!</vt:lpstr>
      <vt:lpstr>Определите стиль текста</vt:lpstr>
      <vt:lpstr>Определите стиль текста </vt:lpstr>
      <vt:lpstr>Определите стиль текста </vt:lpstr>
      <vt:lpstr>Найдите средства выразительности в отрывке из повести А.С. Пушкина «Капитанская дочка»</vt:lpstr>
      <vt:lpstr>Редактирование текста</vt:lpstr>
      <vt:lpstr>Домашнее задание</vt:lpstr>
      <vt:lpstr>Спасибо за работу)))</vt:lpstr>
      <vt:lpstr>Успехов!!!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художественной речи</dc:title>
  <dc:creator>GTFO</dc:creator>
  <cp:lastModifiedBy>GTFO</cp:lastModifiedBy>
  <cp:revision>11</cp:revision>
  <dcterms:created xsi:type="dcterms:W3CDTF">2013-04-07T04:15:54Z</dcterms:created>
  <dcterms:modified xsi:type="dcterms:W3CDTF">2013-04-16T15:06:46Z</dcterms:modified>
</cp:coreProperties>
</file>