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  <p:sldId id="264" r:id="rId10"/>
    <p:sldId id="267" r:id="rId11"/>
    <p:sldId id="266" r:id="rId12"/>
    <p:sldId id="265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2014-01-31T10:33:53Z</dcterms:modified>
</cp:coreProperties>
</file>