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5" r:id="rId3"/>
    <p:sldId id="286" r:id="rId4"/>
    <p:sldId id="287" r:id="rId5"/>
    <p:sldId id="267" r:id="rId6"/>
    <p:sldId id="269" r:id="rId7"/>
    <p:sldId id="271" r:id="rId8"/>
    <p:sldId id="272" r:id="rId9"/>
    <p:sldId id="276" r:id="rId10"/>
    <p:sldId id="279" r:id="rId11"/>
    <p:sldId id="28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529A7-18F7-4FD6-B16E-6CCD4ACF9685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65285-71C1-4D34-A76C-05814D41D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BAA39A-3510-41A9-BA44-7B04F6CC31B9}" type="slidenum">
              <a:rPr lang="ru-RU"/>
              <a:pPr/>
              <a:t>3</a:t>
            </a:fld>
            <a:endParaRPr lang="ru-RU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Работа в тетрадях.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d3250fbf3dd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57705"/>
            <a:ext cx="1961098" cy="2400295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971600" y="2420888"/>
            <a:ext cx="6733982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Тех, кто готов работу начать</a:t>
            </a:r>
          </a:p>
          <a:p>
            <a:pPr algn="ctr"/>
            <a:r>
              <a:rPr lang="ru-RU" sz="2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Улыбки свои я прошу показать!</a:t>
            </a:r>
          </a:p>
          <a:p>
            <a:pPr algn="ctr"/>
            <a:r>
              <a:rPr lang="ru-RU" sz="2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Все готовы? Тогда повторяем.</a:t>
            </a:r>
          </a:p>
          <a:p>
            <a:pPr algn="ctr"/>
            <a:r>
              <a:rPr lang="ru-RU" sz="2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Систематизируем, изучаем и обобщаем,</a:t>
            </a:r>
          </a:p>
          <a:p>
            <a:pPr algn="ctr"/>
            <a:r>
              <a:rPr lang="ru-RU" sz="2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ИТАК, НАЧИНАЕМ!</a:t>
            </a:r>
            <a:endParaRPr lang="ru-RU" sz="26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9552" y="188640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Муниципальное бюджетное общеобразовательное учреждение </a:t>
            </a:r>
          </a:p>
          <a:p>
            <a:pPr algn="ctr"/>
            <a:r>
              <a:rPr lang="ru-RU" b="1" dirty="0" smtClean="0"/>
              <a:t>Средняя общеобразовательная школа села Кызыл-Арыг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d3250fbf3dd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57705"/>
            <a:ext cx="1961098" cy="2400295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323528" y="1412776"/>
            <a:ext cx="8643998" cy="158504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u="sng" dirty="0" smtClean="0"/>
              <a:t>Решим задачу:</a:t>
            </a:r>
            <a:endParaRPr lang="ru-RU" sz="2800" dirty="0" smtClean="0"/>
          </a:p>
          <a:p>
            <a:r>
              <a:rPr lang="ru-RU" sz="2300" dirty="0" smtClean="0"/>
              <a:t>Известно, что рост А. С. Пушкина равен 5 футам 3 дюймам.</a:t>
            </a:r>
          </a:p>
          <a:p>
            <a:r>
              <a:rPr lang="ru-RU" sz="2300" dirty="0" smtClean="0"/>
              <a:t>    Вырази его в сантиметрах, если </a:t>
            </a:r>
          </a:p>
          <a:p>
            <a:r>
              <a:rPr lang="ru-RU" sz="2300" dirty="0" smtClean="0"/>
              <a:t>    1 фут = 30,488 см,     1 дюйм=2,54 см</a:t>
            </a:r>
            <a:endParaRPr lang="ru-RU" sz="23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51720" y="3789040"/>
            <a:ext cx="628654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30,488*5+2,54*3=160,06(см) рост Пушкина.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2643174" y="785794"/>
            <a:ext cx="334206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Домашнее задание </a:t>
            </a:r>
            <a:endParaRPr lang="ru-RU" sz="28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F:\d3250fbf3dd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57705"/>
            <a:ext cx="1961098" cy="2400295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071538" y="2214554"/>
            <a:ext cx="778671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Придумать примеры или задачи 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теме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умножение десятичных дробей на натуральное число,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ответами которых будут следующие десятичные дроби: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aseline="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12,5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6,4                    25,2                    100,6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Устно:</a:t>
            </a:r>
            <a:r>
              <a:rPr lang="ru-RU" sz="2800"/>
              <a:t>прочитайте</a:t>
            </a:r>
            <a:r>
              <a:rPr lang="ru-RU"/>
              <a:t> </a:t>
            </a:r>
            <a:r>
              <a:rPr lang="ru-RU" sz="2800"/>
              <a:t>десятичные дроби: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 rot="1603877">
            <a:off x="6372225" y="1628775"/>
            <a:ext cx="2016125" cy="1706563"/>
          </a:xfrm>
          <a:prstGeom prst="irregularSeal2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tx2"/>
                </a:solidFill>
              </a:rPr>
              <a:t>3,7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468313" y="1052513"/>
            <a:ext cx="2016125" cy="1706562"/>
          </a:xfrm>
          <a:prstGeom prst="irregularSeal2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tx2"/>
                </a:solidFill>
              </a:rPr>
              <a:t>12,6</a:t>
            </a: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 rot="-674819">
            <a:off x="2339975" y="1700213"/>
            <a:ext cx="2016125" cy="1706562"/>
          </a:xfrm>
          <a:prstGeom prst="irregularSeal2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tx2"/>
                </a:solidFill>
              </a:rPr>
              <a:t>302,1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 rot="552257">
            <a:off x="4284663" y="2420938"/>
            <a:ext cx="2016125" cy="1706562"/>
          </a:xfrm>
          <a:prstGeom prst="irregularSeal2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tx2"/>
                </a:solidFill>
              </a:rPr>
              <a:t>444,4</a:t>
            </a:r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 rot="1603877">
            <a:off x="539750" y="3213100"/>
            <a:ext cx="2016125" cy="1706563"/>
          </a:xfrm>
          <a:prstGeom prst="irregularSeal2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tx2"/>
                </a:solidFill>
              </a:rPr>
              <a:t>0,7</a:t>
            </a:r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 rot="-1180574">
            <a:off x="2411413" y="4581525"/>
            <a:ext cx="2016125" cy="1706563"/>
          </a:xfrm>
          <a:prstGeom prst="irregularSeal2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tx2"/>
                </a:solidFill>
              </a:rPr>
              <a:t>8,8</a:t>
            </a: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 rot="601229">
            <a:off x="6372225" y="3716338"/>
            <a:ext cx="2016125" cy="1706562"/>
          </a:xfrm>
          <a:prstGeom prst="irregularSeal2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tx2"/>
                </a:solidFill>
              </a:rPr>
              <a:t>66,6</a:t>
            </a: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 rot="1603877">
            <a:off x="4859338" y="5151438"/>
            <a:ext cx="2016125" cy="1706562"/>
          </a:xfrm>
          <a:prstGeom prst="irregularSeal2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254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tx2"/>
                </a:solidFill>
              </a:rPr>
              <a:t>707,7</a:t>
            </a:r>
          </a:p>
        </p:txBody>
      </p:sp>
      <p:pic>
        <p:nvPicPr>
          <p:cNvPr id="12" name="Picture 2" descr="F:\d3250fbf3dd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57705"/>
            <a:ext cx="1961098" cy="24002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8" grpId="0" animBg="1"/>
      <p:bldP spid="11269" grpId="0" animBg="1"/>
      <p:bldP spid="11270" grpId="0" animBg="1"/>
      <p:bldP spid="11271" grpId="0" animBg="1"/>
      <p:bldP spid="11272" grpId="0" animBg="1"/>
      <p:bldP spid="11273" grpId="0" animBg="1"/>
      <p:bldP spid="11274" grpId="0" animBg="1"/>
      <p:bldP spid="112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97232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Запишите в виде десятичной дроби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2060575"/>
            <a:ext cx="7696200" cy="3657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>
                <a:solidFill>
                  <a:schemeClr val="tx2"/>
                </a:solidFill>
              </a:rPr>
              <a:t>Сорок две целых пять десятых.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>
                <a:solidFill>
                  <a:schemeClr val="tx2"/>
                </a:solidFill>
              </a:rPr>
              <a:t>Пять сотых.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>
                <a:solidFill>
                  <a:schemeClr val="tx2"/>
                </a:solidFill>
              </a:rPr>
              <a:t>Двенадцать целых четыре тысячных.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>
                <a:solidFill>
                  <a:schemeClr val="tx2"/>
                </a:solidFill>
              </a:rPr>
              <a:t>Три целых семьдесят сотых.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>
                <a:solidFill>
                  <a:schemeClr val="tx2"/>
                </a:solidFill>
              </a:rPr>
              <a:t>                   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>
                <a:solidFill>
                  <a:schemeClr val="tx2"/>
                </a:solidFill>
              </a:rPr>
              <a:t>.</a:t>
            </a:r>
          </a:p>
        </p:txBody>
      </p:sp>
      <p:pic>
        <p:nvPicPr>
          <p:cNvPr id="7" name="Picture 2" descr="F:\d3250fbf3dd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57705"/>
            <a:ext cx="1961098" cy="24002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44575"/>
          </a:xfrm>
          <a:noFill/>
        </p:spPr>
        <p:txBody>
          <a:bodyPr/>
          <a:lstStyle/>
          <a:p>
            <a:r>
              <a:rPr lang="ru-RU"/>
              <a:t>Проверка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8992" y="1412875"/>
            <a:ext cx="4953008" cy="4073525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b="1" dirty="0">
                <a:solidFill>
                  <a:schemeClr val="tx2"/>
                </a:solidFill>
              </a:rPr>
              <a:t>42,5</a:t>
            </a:r>
          </a:p>
          <a:p>
            <a:pPr marL="609600" indent="-609600">
              <a:buFontTx/>
              <a:buAutoNum type="arabicPeriod"/>
            </a:pPr>
            <a:r>
              <a:rPr lang="ru-RU" b="1" dirty="0">
                <a:solidFill>
                  <a:schemeClr val="tx2"/>
                </a:solidFill>
              </a:rPr>
              <a:t>0,05</a:t>
            </a:r>
          </a:p>
          <a:p>
            <a:pPr marL="609600" indent="-609600">
              <a:buFontTx/>
              <a:buAutoNum type="arabicPeriod"/>
            </a:pPr>
            <a:r>
              <a:rPr lang="ru-RU" b="1" dirty="0">
                <a:solidFill>
                  <a:schemeClr val="tx2"/>
                </a:solidFill>
              </a:rPr>
              <a:t>12,004</a:t>
            </a:r>
          </a:p>
          <a:p>
            <a:pPr marL="609600" indent="-609600">
              <a:buFontTx/>
              <a:buAutoNum type="arabicPeriod"/>
            </a:pPr>
            <a:r>
              <a:rPr lang="ru-RU" b="1" dirty="0">
                <a:solidFill>
                  <a:schemeClr val="tx2"/>
                </a:solidFill>
              </a:rPr>
              <a:t>3,70</a:t>
            </a:r>
          </a:p>
          <a:p>
            <a:pPr marL="609600" indent="-609600">
              <a:buFontTx/>
              <a:buNone/>
            </a:pP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5" name="Picture 2" descr="F:\d3250fbf3dd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57705"/>
            <a:ext cx="1961098" cy="24002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d3250fbf3dd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57705"/>
            <a:ext cx="1961098" cy="2400295"/>
          </a:xfrm>
          <a:prstGeom prst="rect">
            <a:avLst/>
          </a:prstGeom>
          <a:noFill/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15816" y="2924944"/>
            <a:ext cx="3240088" cy="165576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dirty="0" smtClean="0"/>
              <a:t>P=?</a:t>
            </a:r>
          </a:p>
          <a:p>
            <a:pPr algn="ctr"/>
            <a:endParaRPr lang="ru-RU" sz="28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28596" y="1142984"/>
            <a:ext cx="8229600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Найдите периметр прямоугольника, если его длина 5,2 см, а ширина 4 см.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d3250fbf3dd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57705"/>
            <a:ext cx="1961098" cy="2400295"/>
          </a:xfrm>
          <a:prstGeom prst="rect">
            <a:avLst/>
          </a:prstGeom>
          <a:noFill/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17494" y="619125"/>
            <a:ext cx="8229600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Периметр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2000232" y="3000372"/>
            <a:ext cx="6049963" cy="1223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Р= (5,2+4)х2 =9,2х2=? 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928794" y="1714488"/>
            <a:ext cx="5122863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defRPr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 Р= (</a:t>
            </a:r>
            <a:r>
              <a:rPr lang="ru-RU" sz="6600" dirty="0" err="1" smtClean="0">
                <a:latin typeface="Times New Roman" pitchFamily="18" charset="0"/>
                <a:cs typeface="Times New Roman" pitchFamily="18" charset="0"/>
              </a:rPr>
              <a:t>а+в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)х2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987824" y="4221088"/>
            <a:ext cx="4536371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Постановка цели урока.</a:t>
            </a:r>
          </a:p>
          <a:p>
            <a:pPr algn="ctr"/>
            <a:r>
              <a:rPr lang="ru-RU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Формулировка темы урока.</a:t>
            </a:r>
            <a:endParaRPr lang="ru-RU" sz="28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d3250fbf3dd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57705"/>
            <a:ext cx="1961098" cy="2400295"/>
          </a:xfrm>
          <a:prstGeom prst="rect">
            <a:avLst/>
          </a:prstGeom>
          <a:noFill/>
        </p:spPr>
      </p:pic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907704" y="980728"/>
            <a:ext cx="5929354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Ø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defRPr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 Р= </a:t>
            </a:r>
            <a:r>
              <a:rPr lang="ru-RU" sz="6600" dirty="0" err="1" smtClean="0">
                <a:latin typeface="Times New Roman" pitchFamily="18" charset="0"/>
                <a:cs typeface="Times New Roman" pitchFamily="18" charset="0"/>
              </a:rPr>
              <a:t>а+в+а+в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1907704" y="2492896"/>
            <a:ext cx="6049963" cy="1223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Р=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5,2+4 + 5,2+4 =18,4 </a:t>
            </a:r>
            <a:endParaRPr kumimoji="0" lang="ru-RU" sz="5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1835696" y="3645024"/>
            <a:ext cx="6049963" cy="1223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Р= (5,2+4)х2 =9,2х2=?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25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build="p"/>
      <p:bldP spid="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571472" y="785794"/>
            <a:ext cx="6929486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Правило умножения десятичных дробей на натуральное число</a:t>
            </a:r>
            <a:endParaRPr lang="ru-RU" sz="28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F:\d3250fbf3dd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57705"/>
            <a:ext cx="1961098" cy="2400295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00034" y="2143116"/>
            <a:ext cx="828680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 smtClean="0"/>
              <a:t>Чтобы умножить десятичную дробь на натуральное число, надо:</a:t>
            </a:r>
            <a:endParaRPr lang="ru-RU" sz="2400" dirty="0" smtClean="0"/>
          </a:p>
          <a:p>
            <a:pPr lvl="0"/>
            <a:r>
              <a:rPr lang="ru-RU" sz="2400" b="1" dirty="0" smtClean="0"/>
              <a:t>1. Умножить ее на это число, не обращая внимание на запятую.</a:t>
            </a:r>
            <a:endParaRPr lang="ru-RU" sz="2400" dirty="0" smtClean="0"/>
          </a:p>
          <a:p>
            <a:pPr lvl="0"/>
            <a:r>
              <a:rPr lang="ru-RU" sz="2400" b="1" dirty="0" smtClean="0"/>
              <a:t>2. В полученном произведении отделить запятой столько цифр справа, сколько их отделено запятой в десятичной дроби.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d3250fbf3dd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57705"/>
            <a:ext cx="1961098" cy="2400295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907704" y="1412776"/>
            <a:ext cx="528641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ФИЗМИНУТКА</a:t>
            </a:r>
            <a:endParaRPr lang="ru-RU" sz="28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1999</TotalTime>
  <Words>258</Words>
  <Application>Microsoft Office PowerPoint</Application>
  <PresentationFormat>Экран (4:3)</PresentationFormat>
  <Paragraphs>54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Устно:прочитайте десятичные дроби:</vt:lpstr>
      <vt:lpstr>Запишите в виде десятичной дроби</vt:lpstr>
      <vt:lpstr>Проверка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Azy</dc:creator>
  <cp:lastModifiedBy>Azy</cp:lastModifiedBy>
  <cp:revision>26</cp:revision>
  <dcterms:modified xsi:type="dcterms:W3CDTF">2014-01-27T14:51:26Z</dcterms:modified>
</cp:coreProperties>
</file>