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9" r:id="rId3"/>
    <p:sldId id="280" r:id="rId4"/>
    <p:sldId id="282" r:id="rId5"/>
    <p:sldId id="281" r:id="rId6"/>
    <p:sldId id="257" r:id="rId7"/>
    <p:sldId id="262" r:id="rId8"/>
    <p:sldId id="266" r:id="rId9"/>
    <p:sldId id="265" r:id="rId10"/>
    <p:sldId id="283" r:id="rId11"/>
    <p:sldId id="284" r:id="rId12"/>
    <p:sldId id="285" r:id="rId13"/>
    <p:sldId id="288" r:id="rId14"/>
    <p:sldId id="273" r:id="rId15"/>
    <p:sldId id="287" r:id="rId16"/>
    <p:sldId id="258" r:id="rId17"/>
    <p:sldId id="27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0000"/>
    <a:srgbClr val="00CC99"/>
    <a:srgbClr val="66CCFF"/>
    <a:srgbClr val="EBFA22"/>
    <a:srgbClr val="2705F5"/>
    <a:srgbClr val="CC0099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0FC56-738F-4D11-86E2-8715D6736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5401D-F486-49AD-ADDE-E4595F0A4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2DB2D-D6B3-4E04-87E5-B6C1AC553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A2267-3789-4977-A537-364AC0AA9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8E3-BC89-4BC3-8668-19D92B87C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CBB7E-591E-458A-9FC7-550D7A081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52E0E-9174-49F5-BAAD-AE6894B6F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2E164-49F1-404F-8560-6AE331422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E5562-B213-45BD-BFCD-B0AA6EB0E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A21C0-55C6-4C32-A646-9DD264C20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B1CBD-61B1-4CE5-AE78-DB002CB88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17BAE89-D75D-4FA4-81EF-B088CC36D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hyperlink" Target="http://natkaluz.narod.ru/b11.gi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gi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gi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7.jpeg"/><Relationship Id="rId5" Type="http://schemas.openxmlformats.org/officeDocument/2006/relationships/image" Target="../media/image16.png"/><Relationship Id="rId15" Type="http://schemas.openxmlformats.org/officeDocument/2006/relationships/image" Target="../media/image30.jpeg"/><Relationship Id="rId10" Type="http://schemas.openxmlformats.org/officeDocument/2006/relationships/image" Target="../media/image26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gi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32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7.jpeg"/><Relationship Id="rId5" Type="http://schemas.openxmlformats.org/officeDocument/2006/relationships/image" Target="../media/image16.png"/><Relationship Id="rId10" Type="http://schemas.openxmlformats.org/officeDocument/2006/relationships/image" Target="../media/image3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olnychk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165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249613" y="3943350"/>
            <a:ext cx="5715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chemeClr val="accent2"/>
                </a:solidFill>
              </a:rPr>
              <a:t>Утром солнышко проснулось,</a:t>
            </a:r>
          </a:p>
          <a:p>
            <a:r>
              <a:rPr lang="ru-RU" sz="2800" b="1" i="1">
                <a:solidFill>
                  <a:schemeClr val="accent2"/>
                </a:solidFill>
              </a:rPr>
              <a:t>Всем ребятам улыбнулось.</a:t>
            </a:r>
          </a:p>
          <a:p>
            <a:r>
              <a:rPr lang="ru-RU" sz="2800" b="1" i="1">
                <a:solidFill>
                  <a:schemeClr val="accent2"/>
                </a:solidFill>
              </a:rPr>
              <a:t>Лучик тёплый, золотой</a:t>
            </a:r>
          </a:p>
          <a:p>
            <a:r>
              <a:rPr lang="ru-RU" sz="2800" b="1" i="1">
                <a:solidFill>
                  <a:schemeClr val="accent2"/>
                </a:solidFill>
              </a:rPr>
              <a:t>На урок возьмём с собой.</a:t>
            </a:r>
          </a:p>
          <a:p>
            <a:r>
              <a:rPr lang="ru-RU" sz="2800" b="1" i="1">
                <a:solidFill>
                  <a:schemeClr val="accent2"/>
                </a:solidFill>
              </a:rPr>
              <a:t>Будет он нас согревать </a:t>
            </a:r>
          </a:p>
          <a:p>
            <a:r>
              <a:rPr lang="ru-RU" sz="2800" b="1" i="1">
                <a:solidFill>
                  <a:schemeClr val="accent2"/>
                </a:solidFill>
              </a:rPr>
              <a:t>И в учёбе помогать.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92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72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6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36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8" y="-5577"/>
            <a:ext cx="9144000" cy="6863577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  <a:effectLst/>
        </p:spPr>
      </p:pic>
      <p:sp>
        <p:nvSpPr>
          <p:cNvPr id="5" name="Выгнутая вниз стрелка 4"/>
          <p:cNvSpPr/>
          <p:nvPr/>
        </p:nvSpPr>
        <p:spPr>
          <a:xfrm>
            <a:off x="2339752" y="3300284"/>
            <a:ext cx="4248472" cy="1296144"/>
          </a:xfrm>
          <a:prstGeom prst="curvedUpArrow">
            <a:avLst/>
          </a:prstGeom>
          <a:solidFill>
            <a:srgbClr val="FF99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9811" y="3580765"/>
            <a:ext cx="648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9</a:t>
            </a:r>
            <a:endParaRPr lang="ru-RU" sz="6000" i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49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468313" y="3284538"/>
            <a:ext cx="7848600" cy="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468313" y="2924175"/>
            <a:ext cx="0" cy="792163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8316913" y="2924175"/>
            <a:ext cx="0" cy="792163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1403350" y="2924175"/>
            <a:ext cx="0" cy="792163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3276600" y="2924175"/>
            <a:ext cx="0" cy="792163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2339975" y="2924175"/>
            <a:ext cx="0" cy="792163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4284663" y="2924175"/>
            <a:ext cx="0" cy="792163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7308850" y="2924175"/>
            <a:ext cx="0" cy="792163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V="1">
            <a:off x="6300788" y="2924175"/>
            <a:ext cx="0" cy="792163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V="1">
            <a:off x="5292725" y="2924175"/>
            <a:ext cx="0" cy="792163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971550" y="58054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49" name="Picture 13" descr="j02331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765175"/>
            <a:ext cx="1728787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0" name="AutoShape 14"/>
          <p:cNvSpPr>
            <a:spLocks noChangeArrowheads="1"/>
          </p:cNvSpPr>
          <p:nvPr/>
        </p:nvSpPr>
        <p:spPr bwMode="auto">
          <a:xfrm>
            <a:off x="1331913" y="2337117"/>
            <a:ext cx="1295400" cy="863600"/>
          </a:xfrm>
          <a:prstGeom prst="curvedDownArrow">
            <a:avLst>
              <a:gd name="adj1" fmla="val 30000"/>
              <a:gd name="adj2" fmla="val 60000"/>
              <a:gd name="adj3" fmla="val 33333"/>
            </a:avLst>
          </a:prstGeom>
          <a:solidFill>
            <a:srgbClr val="FCA2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2" name="WordArt 17"/>
          <p:cNvSpPr>
            <a:spLocks noChangeArrowheads="1" noChangeShapeType="1" noTextEdit="1"/>
          </p:cNvSpPr>
          <p:nvPr/>
        </p:nvSpPr>
        <p:spPr bwMode="auto">
          <a:xfrm>
            <a:off x="5148263" y="3789363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14354" name="WordArt 19"/>
          <p:cNvSpPr>
            <a:spLocks noChangeArrowheads="1" noChangeShapeType="1" noTextEdit="1"/>
          </p:cNvSpPr>
          <p:nvPr/>
        </p:nvSpPr>
        <p:spPr bwMode="auto">
          <a:xfrm>
            <a:off x="1258888" y="3789363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14355" name="WordArt 20"/>
          <p:cNvSpPr>
            <a:spLocks noChangeArrowheads="1" noChangeShapeType="1" noTextEdit="1"/>
          </p:cNvSpPr>
          <p:nvPr/>
        </p:nvSpPr>
        <p:spPr bwMode="auto">
          <a:xfrm>
            <a:off x="6011863" y="3789363"/>
            <a:ext cx="5143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14353" name="WordArt 18"/>
          <p:cNvSpPr>
            <a:spLocks noChangeArrowheads="1" noChangeShapeType="1" noTextEdit="1"/>
          </p:cNvSpPr>
          <p:nvPr/>
        </p:nvSpPr>
        <p:spPr bwMode="auto">
          <a:xfrm>
            <a:off x="2195513" y="3789363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14357" name="Oval 22"/>
          <p:cNvSpPr>
            <a:spLocks noChangeArrowheads="1"/>
          </p:cNvSpPr>
          <p:nvPr/>
        </p:nvSpPr>
        <p:spPr bwMode="auto">
          <a:xfrm>
            <a:off x="1099343" y="2997200"/>
            <a:ext cx="576263" cy="5762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7" name="AutoShape 21"/>
          <p:cNvSpPr>
            <a:spLocks noChangeArrowheads="1"/>
          </p:cNvSpPr>
          <p:nvPr/>
        </p:nvSpPr>
        <p:spPr bwMode="auto">
          <a:xfrm>
            <a:off x="1101725" y="3355254"/>
            <a:ext cx="4550395" cy="434109"/>
          </a:xfrm>
          <a:prstGeom prst="curvedUpArrow">
            <a:avLst>
              <a:gd name="adj1" fmla="val 115588"/>
              <a:gd name="adj2" fmla="val 126806"/>
              <a:gd name="adj3" fmla="val 35472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611188" y="188913"/>
            <a:ext cx="828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 dirty="0"/>
              <a:t>Как можно прибавить число </a:t>
            </a:r>
            <a:r>
              <a:rPr lang="ru-RU" sz="4000" b="1" i="1" dirty="0" smtClean="0"/>
              <a:t>4?</a:t>
            </a:r>
            <a:endParaRPr lang="ru-RU" sz="4000" b="1" i="1" dirty="0"/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2627313" y="4365625"/>
            <a:ext cx="382668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dirty="0">
                <a:solidFill>
                  <a:srgbClr val="FF0000"/>
                </a:solidFill>
              </a:rPr>
              <a:t>5</a:t>
            </a:r>
            <a:r>
              <a:rPr lang="ru-RU" sz="7200" dirty="0" smtClean="0">
                <a:solidFill>
                  <a:srgbClr val="FF0000"/>
                </a:solidFill>
              </a:rPr>
              <a:t> </a:t>
            </a:r>
            <a:r>
              <a:rPr lang="ru-RU" sz="7200" dirty="0">
                <a:solidFill>
                  <a:srgbClr val="FF0000"/>
                </a:solidFill>
              </a:rPr>
              <a:t>+ </a:t>
            </a:r>
            <a:r>
              <a:rPr lang="ru-RU" sz="7200" dirty="0" smtClean="0">
                <a:solidFill>
                  <a:srgbClr val="FF0000"/>
                </a:solidFill>
              </a:rPr>
              <a:t>4 </a:t>
            </a:r>
            <a:r>
              <a:rPr lang="ru-RU" sz="7200" dirty="0">
                <a:solidFill>
                  <a:srgbClr val="FF0000"/>
                </a:solidFill>
              </a:rPr>
              <a:t>= 9</a:t>
            </a:r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>
            <a:off x="4572000" y="5300663"/>
            <a:ext cx="287338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 flipH="1">
            <a:off x="4284663" y="5300663"/>
            <a:ext cx="288925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3" name="WordArt 27"/>
          <p:cNvSpPr>
            <a:spLocks noChangeArrowheads="1" noChangeShapeType="1" noTextEdit="1"/>
          </p:cNvSpPr>
          <p:nvPr/>
        </p:nvSpPr>
        <p:spPr bwMode="auto">
          <a:xfrm>
            <a:off x="4067175" y="5661025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24605" name="WordArt 29"/>
          <p:cNvSpPr>
            <a:spLocks noChangeArrowheads="1" noChangeShapeType="1" noTextEdit="1"/>
          </p:cNvSpPr>
          <p:nvPr/>
        </p:nvSpPr>
        <p:spPr bwMode="auto">
          <a:xfrm>
            <a:off x="4716463" y="5661025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2" name="Выгнутая вверх стрелка 1"/>
          <p:cNvSpPr/>
          <p:nvPr/>
        </p:nvSpPr>
        <p:spPr>
          <a:xfrm>
            <a:off x="2452688" y="2264365"/>
            <a:ext cx="3055416" cy="936352"/>
          </a:xfrm>
          <a:prstGeom prst="curvedDown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75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422400" y="862013"/>
            <a:ext cx="7253288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chemeClr val="accent2"/>
                </a:solidFill>
              </a:rPr>
              <a:t>А сейчас у нас разминка.</a:t>
            </a:r>
          </a:p>
          <a:p>
            <a:r>
              <a:rPr lang="ru-RU" sz="3200" b="1" i="1">
                <a:solidFill>
                  <a:schemeClr val="accent2"/>
                </a:solidFill>
              </a:rPr>
              <a:t>Выпрямляем свои спинки,</a:t>
            </a:r>
          </a:p>
          <a:p>
            <a:r>
              <a:rPr lang="ru-RU" sz="3200" b="1" i="1">
                <a:solidFill>
                  <a:schemeClr val="accent2"/>
                </a:solidFill>
              </a:rPr>
              <a:t>На носочках потянулись,</a:t>
            </a:r>
          </a:p>
          <a:p>
            <a:r>
              <a:rPr lang="ru-RU" sz="3200" b="1" i="1">
                <a:solidFill>
                  <a:schemeClr val="accent2"/>
                </a:solidFill>
              </a:rPr>
              <a:t>Вправо – влево повернулись</a:t>
            </a:r>
          </a:p>
          <a:p>
            <a:r>
              <a:rPr lang="ru-RU" sz="3200" b="1" i="1">
                <a:solidFill>
                  <a:schemeClr val="accent2"/>
                </a:solidFill>
              </a:rPr>
              <a:t>И друг другу улыбнулись.</a:t>
            </a:r>
          </a:p>
          <a:p>
            <a:r>
              <a:rPr lang="ru-RU" sz="3200" b="1" i="1">
                <a:solidFill>
                  <a:schemeClr val="accent2"/>
                </a:solidFill>
              </a:rPr>
              <a:t>Раз, два, три, четыре, пять – </a:t>
            </a:r>
          </a:p>
          <a:p>
            <a:r>
              <a:rPr lang="ru-RU" sz="3200" b="1" i="1">
                <a:solidFill>
                  <a:schemeClr val="accent2"/>
                </a:solidFill>
              </a:rPr>
              <a:t>Урок пора нам продолжать!</a:t>
            </a:r>
          </a:p>
        </p:txBody>
      </p:sp>
      <p:pic>
        <p:nvPicPr>
          <p:cNvPr id="19459" name="Picture 3" descr="b1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4437063"/>
            <a:ext cx="2519362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b1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1613" y="4437063"/>
            <a:ext cx="2592387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b1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416425"/>
            <a:ext cx="2519362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98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348038" y="1773238"/>
            <a:ext cx="1655762" cy="1706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468313" y="1773238"/>
            <a:ext cx="1655762" cy="1706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6372225" y="1773238"/>
            <a:ext cx="2592388" cy="1706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3924300" y="1773238"/>
            <a:ext cx="1081088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4110" name="WordArt 14"/>
          <p:cNvSpPr>
            <a:spLocks noChangeArrowheads="1" noChangeShapeType="1" noTextEdit="1"/>
          </p:cNvSpPr>
          <p:nvPr/>
        </p:nvSpPr>
        <p:spPr bwMode="auto">
          <a:xfrm>
            <a:off x="1042988" y="1773238"/>
            <a:ext cx="1081087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4111" name="WordArt 15"/>
          <p:cNvSpPr>
            <a:spLocks noChangeArrowheads="1" noChangeShapeType="1" noTextEdit="1"/>
          </p:cNvSpPr>
          <p:nvPr/>
        </p:nvSpPr>
        <p:spPr bwMode="auto">
          <a:xfrm>
            <a:off x="2339975" y="2060575"/>
            <a:ext cx="8636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+</a:t>
            </a:r>
          </a:p>
        </p:txBody>
      </p:sp>
      <p:sp>
        <p:nvSpPr>
          <p:cNvPr id="4112" name="WordArt 16"/>
          <p:cNvSpPr>
            <a:spLocks noChangeArrowheads="1" noChangeShapeType="1" noTextEdit="1"/>
          </p:cNvSpPr>
          <p:nvPr/>
        </p:nvSpPr>
        <p:spPr bwMode="auto">
          <a:xfrm>
            <a:off x="5292725" y="2349500"/>
            <a:ext cx="9366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=</a:t>
            </a:r>
          </a:p>
        </p:txBody>
      </p:sp>
      <p:sp>
        <p:nvSpPr>
          <p:cNvPr id="4113" name="WordArt 17"/>
          <p:cNvSpPr>
            <a:spLocks noChangeArrowheads="1" noChangeShapeType="1" noTextEdit="1"/>
          </p:cNvSpPr>
          <p:nvPr/>
        </p:nvSpPr>
        <p:spPr bwMode="auto">
          <a:xfrm>
            <a:off x="6948488" y="1773238"/>
            <a:ext cx="1944687" cy="1654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8</a:t>
            </a:r>
            <a:endParaRPr lang="ru-RU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66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36" name="Text Box 40"/>
          <p:cNvSpPr txBox="1">
            <a:spLocks noChangeArrowheads="1"/>
          </p:cNvSpPr>
          <p:nvPr/>
        </p:nvSpPr>
        <p:spPr bwMode="auto">
          <a:xfrm>
            <a:off x="179388" y="201613"/>
            <a:ext cx="89646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/>
              <a:t>Сколько </a:t>
            </a:r>
            <a:r>
              <a:rPr lang="ru-RU" sz="4000" b="1" i="1" dirty="0" smtClean="0"/>
              <a:t>книг они  сдали?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  <p:bldP spid="4107" grpId="0" animBg="1"/>
      <p:bldP spid="4108" grpId="0" animBg="1"/>
      <p:bldP spid="4109" grpId="0" animBg="1"/>
      <p:bldP spid="4110" grpId="0" animBg="1"/>
      <p:bldP spid="4111" grpId="0" animBg="1"/>
      <p:bldP spid="4112" grpId="0" animBg="1"/>
      <p:bldP spid="41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91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755650" y="333375"/>
            <a:ext cx="80533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i="1">
                <a:solidFill>
                  <a:srgbClr val="009900"/>
                </a:solidFill>
                <a:cs typeface="Arial" charset="0"/>
              </a:rPr>
              <a:t>Итог учебного занятия</a:t>
            </a:r>
          </a:p>
        </p:txBody>
      </p:sp>
      <p:pic>
        <p:nvPicPr>
          <p:cNvPr id="36869" name="Picture 5" descr="MCj042448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73238"/>
            <a:ext cx="2592388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MCj0428065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4775" y="1700213"/>
            <a:ext cx="3959225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MCj0424470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1125538"/>
            <a:ext cx="3527425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WordArt 8"/>
          <p:cNvSpPr>
            <a:spLocks noChangeArrowheads="1" noChangeShapeType="1" noTextEdit="1"/>
          </p:cNvSpPr>
          <p:nvPr/>
        </p:nvSpPr>
        <p:spPr bwMode="auto">
          <a:xfrm>
            <a:off x="1476375" y="4724400"/>
            <a:ext cx="5688013" cy="158432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MCj0428117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183515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8135938" cy="129698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Что будем делать на уроке?</a:t>
            </a: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2555875" y="1844675"/>
            <a:ext cx="5588025" cy="5127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* работать в </a:t>
            </a:r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парах, в группах</a:t>
            </a:r>
            <a:endParaRPr lang="ru-RU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99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128" name="Picture 8" descr="MCj042448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868863"/>
            <a:ext cx="1700212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2484438" y="5373688"/>
            <a:ext cx="5329237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* решать задачи и примеры</a:t>
            </a:r>
          </a:p>
        </p:txBody>
      </p:sp>
      <p:pic>
        <p:nvPicPr>
          <p:cNvPr id="5130" name="Picture 10" descr="MCj0428105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924175"/>
            <a:ext cx="2195513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2627313" y="3357563"/>
            <a:ext cx="43211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* узнаем новое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142900"/>
            <a:ext cx="8229600" cy="150019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74115"/>
            <a:ext cx="3347864" cy="478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hpqscan00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BECE7"/>
              </a:clrFrom>
              <a:clrTo>
                <a:srgbClr val="EBEC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3286124"/>
            <a:ext cx="2111660" cy="2286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16" descr="hpqscan00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571480"/>
            <a:ext cx="2045852" cy="2286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0" name="Picture 2" descr="C:\Documents and Settings\1\Мои документы\Мои результаты сканирования\сканирование000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428605"/>
            <a:ext cx="2176938" cy="2571768"/>
          </a:xfrm>
          <a:prstGeom prst="rect">
            <a:avLst/>
          </a:prstGeom>
          <a:noFill/>
        </p:spPr>
      </p:pic>
      <p:pic>
        <p:nvPicPr>
          <p:cNvPr id="32771" name="Picture 3" descr="C:\Documents and Settings\1\Мои документы\Мои результаты сканирования\сканирование000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00760" y="3214686"/>
            <a:ext cx="2450949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467544" y="642918"/>
            <a:ext cx="8462174" cy="178595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Прибавление </a:t>
            </a:r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числа4</a:t>
            </a:r>
            <a:endParaRPr lang="ru-RU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99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077" name="Рисунок 5" descr="f0f55f72dd7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068638"/>
            <a:ext cx="248126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5" descr="f0f55f72dd7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068638"/>
            <a:ext cx="248126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5" descr="f0f55f72dd7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068638"/>
            <a:ext cx="248126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07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7"/>
          <p:cNvSpPr>
            <a:spLocks noChangeArrowheads="1"/>
          </p:cNvSpPr>
          <p:nvPr/>
        </p:nvSpPr>
        <p:spPr bwMode="auto">
          <a:xfrm>
            <a:off x="-214346" y="2565400"/>
            <a:ext cx="6877050" cy="4292600"/>
          </a:xfrm>
          <a:prstGeom prst="ellipse">
            <a:avLst/>
          </a:prstGeom>
          <a:gradFill rotWithShape="0">
            <a:gsLst>
              <a:gs pos="0">
                <a:srgbClr val="3399FF"/>
              </a:gs>
              <a:gs pos="100000">
                <a:srgbClr val="00CC99"/>
              </a:gs>
            </a:gsLst>
            <a:path path="rect">
              <a:fillToRect t="100000" r="100000"/>
            </a:path>
          </a:gra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3" name="Picture 8" descr="amagnolia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5445125"/>
            <a:ext cx="122396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061" y="2679105"/>
            <a:ext cx="10318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3933825"/>
            <a:ext cx="11985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2997200"/>
            <a:ext cx="11985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28775"/>
            <a:ext cx="10080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3068638"/>
            <a:ext cx="10080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8" descr="amagnolia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2" y="2781300"/>
            <a:ext cx="12382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0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5373688"/>
            <a:ext cx="6651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Oval 21"/>
          <p:cNvSpPr>
            <a:spLocks noChangeArrowheads="1"/>
          </p:cNvSpPr>
          <p:nvPr/>
        </p:nvSpPr>
        <p:spPr bwMode="auto">
          <a:xfrm>
            <a:off x="755650" y="5949950"/>
            <a:ext cx="304800" cy="215900"/>
          </a:xfrm>
          <a:prstGeom prst="ellipse">
            <a:avLst/>
          </a:prstGeom>
          <a:gradFill rotWithShape="0">
            <a:gsLst>
              <a:gs pos="0">
                <a:srgbClr val="472F18"/>
              </a:gs>
              <a:gs pos="100000">
                <a:srgbClr val="996633"/>
              </a:gs>
            </a:gsLst>
            <a:lin ang="5400000" scaled="1"/>
          </a:gradFill>
          <a:ln w="9525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2" name="Oval 22"/>
          <p:cNvSpPr>
            <a:spLocks noChangeArrowheads="1"/>
          </p:cNvSpPr>
          <p:nvPr/>
        </p:nvSpPr>
        <p:spPr bwMode="auto">
          <a:xfrm>
            <a:off x="468313" y="5949950"/>
            <a:ext cx="304800" cy="215900"/>
          </a:xfrm>
          <a:prstGeom prst="ellipse">
            <a:avLst/>
          </a:prstGeom>
          <a:gradFill rotWithShape="0">
            <a:gsLst>
              <a:gs pos="0">
                <a:srgbClr val="472F18"/>
              </a:gs>
              <a:gs pos="100000">
                <a:srgbClr val="996633"/>
              </a:gs>
            </a:gsLst>
            <a:lin ang="5400000" scaled="1"/>
          </a:gradFill>
          <a:ln w="9525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3" name="Oval 23"/>
          <p:cNvSpPr>
            <a:spLocks noChangeArrowheads="1"/>
          </p:cNvSpPr>
          <p:nvPr/>
        </p:nvSpPr>
        <p:spPr bwMode="auto">
          <a:xfrm>
            <a:off x="684213" y="6092825"/>
            <a:ext cx="304800" cy="215900"/>
          </a:xfrm>
          <a:prstGeom prst="ellipse">
            <a:avLst/>
          </a:prstGeom>
          <a:gradFill rotWithShape="0">
            <a:gsLst>
              <a:gs pos="0">
                <a:srgbClr val="472F18"/>
              </a:gs>
              <a:gs pos="100000">
                <a:srgbClr val="996633"/>
              </a:gs>
            </a:gsLst>
            <a:lin ang="5400000" scaled="1"/>
          </a:gradFill>
          <a:ln w="9525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34" name="Picture 24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4868863"/>
            <a:ext cx="700088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2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661025"/>
            <a:ext cx="97948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Утка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1216" y="2692865"/>
            <a:ext cx="1142976" cy="103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27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5734050"/>
            <a:ext cx="6651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Утка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1231" y="4363947"/>
            <a:ext cx="1017268" cy="110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Утка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9634" y="3649032"/>
            <a:ext cx="1000132" cy="109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8" descr="amagnolia[1]"/>
          <p:cNvPicPr>
            <a:picLocks noChangeAspect="1" noChangeArrowheads="1" noCrop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68313" y="4797425"/>
            <a:ext cx="863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6092825"/>
            <a:ext cx="6254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3" name="WordArt 31"/>
          <p:cNvSpPr>
            <a:spLocks noChangeArrowheads="1" noChangeShapeType="1" noTextEdit="1"/>
          </p:cNvSpPr>
          <p:nvPr/>
        </p:nvSpPr>
        <p:spPr bwMode="auto">
          <a:xfrm>
            <a:off x="971550" y="549275"/>
            <a:ext cx="863600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BFA2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 </a:t>
            </a:r>
            <a:endParaRPr lang="ru-RU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EBFA22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225" name="WordArt 33"/>
          <p:cNvSpPr>
            <a:spLocks noChangeArrowheads="1" noChangeShapeType="1" noTextEdit="1"/>
          </p:cNvSpPr>
          <p:nvPr/>
        </p:nvSpPr>
        <p:spPr bwMode="auto">
          <a:xfrm>
            <a:off x="4716463" y="476250"/>
            <a:ext cx="86360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EBFA22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226" name="WordArt 34"/>
          <p:cNvSpPr>
            <a:spLocks noChangeArrowheads="1" noChangeShapeType="1" noTextEdit="1"/>
          </p:cNvSpPr>
          <p:nvPr/>
        </p:nvSpPr>
        <p:spPr bwMode="auto">
          <a:xfrm>
            <a:off x="1060450" y="600507"/>
            <a:ext cx="547680" cy="5397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BFA2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+</a:t>
            </a:r>
          </a:p>
        </p:txBody>
      </p:sp>
      <p:sp>
        <p:nvSpPr>
          <p:cNvPr id="8227" name="WordArt 35"/>
          <p:cNvSpPr>
            <a:spLocks noChangeArrowheads="1" noChangeShapeType="1" noTextEdit="1"/>
          </p:cNvSpPr>
          <p:nvPr/>
        </p:nvSpPr>
        <p:spPr bwMode="auto">
          <a:xfrm>
            <a:off x="3851275" y="2293486"/>
            <a:ext cx="6477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EBFA22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228" name="WordArt 36"/>
          <p:cNvSpPr>
            <a:spLocks noChangeArrowheads="1" noChangeShapeType="1" noTextEdit="1"/>
          </p:cNvSpPr>
          <p:nvPr/>
        </p:nvSpPr>
        <p:spPr bwMode="auto">
          <a:xfrm>
            <a:off x="5496996" y="870380"/>
            <a:ext cx="583770" cy="2389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BFA2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=</a:t>
            </a:r>
          </a:p>
        </p:txBody>
      </p:sp>
      <p:pic>
        <p:nvPicPr>
          <p:cNvPr id="29" name="Picture 6" descr="Утка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33397">
            <a:off x="7692668" y="2718309"/>
            <a:ext cx="1244450" cy="103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8" descr="amagnolia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786058"/>
            <a:ext cx="12382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8" descr="amagnolia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6701" y="3613666"/>
            <a:ext cx="12382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4463" y="331787"/>
            <a:ext cx="863600" cy="1152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624388" y="331785"/>
            <a:ext cx="863600" cy="1152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703525" y="294119"/>
            <a:ext cx="863600" cy="1152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219065" y="283582"/>
            <a:ext cx="863600" cy="1152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" name="WordArt 34"/>
          <p:cNvSpPr>
            <a:spLocks noChangeArrowheads="1" noChangeShapeType="1" noTextEdit="1"/>
          </p:cNvSpPr>
          <p:nvPr/>
        </p:nvSpPr>
        <p:spPr bwMode="auto">
          <a:xfrm>
            <a:off x="3995510" y="638173"/>
            <a:ext cx="547680" cy="5397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BFA2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+</a:t>
            </a:r>
          </a:p>
        </p:txBody>
      </p:sp>
      <p:sp>
        <p:nvSpPr>
          <p:cNvPr id="38" name="WordArt 34"/>
          <p:cNvSpPr>
            <a:spLocks noChangeArrowheads="1" noChangeShapeType="1" noTextEdit="1"/>
          </p:cNvSpPr>
          <p:nvPr/>
        </p:nvSpPr>
        <p:spPr bwMode="auto">
          <a:xfrm>
            <a:off x="2569373" y="612772"/>
            <a:ext cx="547680" cy="5397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BFA2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+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357454"/>
            <a:ext cx="1125872" cy="1152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i="1" dirty="0" smtClean="0">
                <a:solidFill>
                  <a:srgbClr val="FF0000"/>
                </a:solidFill>
              </a:rPr>
              <a:t>4</a:t>
            </a:r>
            <a:endParaRPr lang="ru-RU" sz="8800" b="1" i="1" dirty="0">
              <a:solidFill>
                <a:srgbClr val="FF0000"/>
              </a:solidFill>
            </a:endParaRPr>
          </a:p>
        </p:txBody>
      </p:sp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2305761"/>
            <a:ext cx="929409" cy="12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0" y="2357430"/>
            <a:ext cx="6877050" cy="4292600"/>
          </a:xfrm>
          <a:prstGeom prst="ellipse">
            <a:avLst/>
          </a:prstGeom>
          <a:gradFill rotWithShape="0">
            <a:gsLst>
              <a:gs pos="0">
                <a:srgbClr val="3399FF"/>
              </a:gs>
              <a:gs pos="100000">
                <a:srgbClr val="00CC99"/>
              </a:gs>
            </a:gsLst>
            <a:path path="rect">
              <a:fillToRect t="100000" r="100000"/>
            </a:path>
          </a:gra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47" name="Picture 3" descr="amagnolia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5445125"/>
            <a:ext cx="122396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916113"/>
            <a:ext cx="10318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8125" y="4003235"/>
            <a:ext cx="11985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2997200"/>
            <a:ext cx="11985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28775"/>
            <a:ext cx="10080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3068638"/>
            <a:ext cx="10080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amagnolia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781300"/>
            <a:ext cx="122396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5373688"/>
            <a:ext cx="6651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755650" y="5949950"/>
            <a:ext cx="304800" cy="215900"/>
          </a:xfrm>
          <a:prstGeom prst="ellipse">
            <a:avLst/>
          </a:prstGeom>
          <a:gradFill rotWithShape="0">
            <a:gsLst>
              <a:gs pos="0">
                <a:srgbClr val="472F18"/>
              </a:gs>
              <a:gs pos="100000">
                <a:srgbClr val="996633"/>
              </a:gs>
            </a:gsLst>
            <a:lin ang="5400000" scaled="1"/>
          </a:gradFill>
          <a:ln w="9525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468313" y="5949950"/>
            <a:ext cx="304800" cy="215900"/>
          </a:xfrm>
          <a:prstGeom prst="ellipse">
            <a:avLst/>
          </a:prstGeom>
          <a:gradFill rotWithShape="0">
            <a:gsLst>
              <a:gs pos="0">
                <a:srgbClr val="472F18"/>
              </a:gs>
              <a:gs pos="100000">
                <a:srgbClr val="996633"/>
              </a:gs>
            </a:gsLst>
            <a:lin ang="5400000" scaled="1"/>
          </a:gradFill>
          <a:ln w="9525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684213" y="6092825"/>
            <a:ext cx="304800" cy="215900"/>
          </a:xfrm>
          <a:prstGeom prst="ellipse">
            <a:avLst/>
          </a:prstGeom>
          <a:gradFill rotWithShape="0">
            <a:gsLst>
              <a:gs pos="0">
                <a:srgbClr val="472F18"/>
              </a:gs>
              <a:gs pos="100000">
                <a:srgbClr val="996633"/>
              </a:gs>
            </a:gsLst>
            <a:lin ang="5400000" scaled="1"/>
          </a:gradFill>
          <a:ln w="9525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4868863"/>
            <a:ext cx="700088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661025"/>
            <a:ext cx="97948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16" descr="Утка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7239" y="4357974"/>
            <a:ext cx="1258888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5734050"/>
            <a:ext cx="6651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18" descr="Утка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43583" y="3000372"/>
            <a:ext cx="9985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19" descr="Утка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5978" y="4270375"/>
            <a:ext cx="1096962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amagnolia[1]"/>
          <p:cNvPicPr>
            <a:picLocks noChangeAspect="1" noChangeArrowheads="1" noCrop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68313" y="4797425"/>
            <a:ext cx="863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6092825"/>
            <a:ext cx="6254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0" name="WordArt 22"/>
          <p:cNvSpPr>
            <a:spLocks noChangeArrowheads="1" noChangeShapeType="1" noTextEdit="1"/>
          </p:cNvSpPr>
          <p:nvPr/>
        </p:nvSpPr>
        <p:spPr bwMode="auto">
          <a:xfrm>
            <a:off x="1187450" y="692150"/>
            <a:ext cx="792163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BFA2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12311" name="WordArt 23"/>
          <p:cNvSpPr>
            <a:spLocks noChangeArrowheads="1" noChangeShapeType="1" noTextEdit="1"/>
          </p:cNvSpPr>
          <p:nvPr/>
        </p:nvSpPr>
        <p:spPr bwMode="auto">
          <a:xfrm>
            <a:off x="2339975" y="908050"/>
            <a:ext cx="6477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BFA2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+</a:t>
            </a:r>
          </a:p>
        </p:txBody>
      </p:sp>
      <p:sp>
        <p:nvSpPr>
          <p:cNvPr id="12312" name="WordArt 24"/>
          <p:cNvSpPr>
            <a:spLocks noChangeArrowheads="1" noChangeShapeType="1" noTextEdit="1"/>
          </p:cNvSpPr>
          <p:nvPr/>
        </p:nvSpPr>
        <p:spPr bwMode="auto">
          <a:xfrm>
            <a:off x="3492500" y="692150"/>
            <a:ext cx="6477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BFA2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12314" name="WordArt 26"/>
          <p:cNvSpPr>
            <a:spLocks noChangeArrowheads="1" noChangeShapeType="1" noTextEdit="1"/>
          </p:cNvSpPr>
          <p:nvPr/>
        </p:nvSpPr>
        <p:spPr bwMode="auto">
          <a:xfrm>
            <a:off x="4500563" y="1052513"/>
            <a:ext cx="7191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BFA2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=</a:t>
            </a:r>
          </a:p>
        </p:txBody>
      </p:sp>
      <p:sp>
        <p:nvSpPr>
          <p:cNvPr id="12315" name="WordArt 27"/>
          <p:cNvSpPr>
            <a:spLocks noChangeArrowheads="1" noChangeShapeType="1" noTextEdit="1"/>
          </p:cNvSpPr>
          <p:nvPr/>
        </p:nvSpPr>
        <p:spPr bwMode="auto">
          <a:xfrm>
            <a:off x="5651500" y="620713"/>
            <a:ext cx="865188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BFA2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pic>
        <p:nvPicPr>
          <p:cNvPr id="27" name="Picture 9" descr="amagnolia[1]"/>
          <p:cNvPicPr>
            <a:picLocks noChangeAspect="1" noChangeArrowheads="1" noCrop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071802" y="3000372"/>
            <a:ext cx="64294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6" descr="Утка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3524606"/>
            <a:ext cx="990608" cy="95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43584" y="5863791"/>
            <a:ext cx="869792" cy="106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0" y="2565400"/>
            <a:ext cx="6877050" cy="4292600"/>
          </a:xfrm>
          <a:prstGeom prst="ellipse">
            <a:avLst/>
          </a:prstGeom>
          <a:gradFill rotWithShape="0">
            <a:gsLst>
              <a:gs pos="0">
                <a:srgbClr val="3399FF"/>
              </a:gs>
              <a:gs pos="100000">
                <a:srgbClr val="00CC99"/>
              </a:gs>
            </a:gsLst>
            <a:path path="rect">
              <a:fillToRect t="100000" r="100000"/>
            </a:path>
          </a:gra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71" name="Picture 3" descr="amagnolia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5445125"/>
            <a:ext cx="122396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916113"/>
            <a:ext cx="10318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3933825"/>
            <a:ext cx="11985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2997200"/>
            <a:ext cx="11985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28775"/>
            <a:ext cx="10080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3068638"/>
            <a:ext cx="10080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amagnolia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781300"/>
            <a:ext cx="122396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5373688"/>
            <a:ext cx="6651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755650" y="5949950"/>
            <a:ext cx="304800" cy="215900"/>
          </a:xfrm>
          <a:prstGeom prst="ellipse">
            <a:avLst/>
          </a:prstGeom>
          <a:gradFill rotWithShape="0">
            <a:gsLst>
              <a:gs pos="0">
                <a:srgbClr val="472F18"/>
              </a:gs>
              <a:gs pos="100000">
                <a:srgbClr val="996633"/>
              </a:gs>
            </a:gsLst>
            <a:lin ang="5400000" scaled="1"/>
          </a:gradFill>
          <a:ln w="9525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468313" y="5949950"/>
            <a:ext cx="304800" cy="215900"/>
          </a:xfrm>
          <a:prstGeom prst="ellipse">
            <a:avLst/>
          </a:prstGeom>
          <a:gradFill rotWithShape="0">
            <a:gsLst>
              <a:gs pos="0">
                <a:srgbClr val="472F18"/>
              </a:gs>
              <a:gs pos="100000">
                <a:srgbClr val="996633"/>
              </a:gs>
            </a:gsLst>
            <a:lin ang="5400000" scaled="1"/>
          </a:gradFill>
          <a:ln w="9525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684213" y="6092825"/>
            <a:ext cx="304800" cy="215900"/>
          </a:xfrm>
          <a:prstGeom prst="ellipse">
            <a:avLst/>
          </a:prstGeom>
          <a:gradFill rotWithShape="0">
            <a:gsLst>
              <a:gs pos="0">
                <a:srgbClr val="472F18"/>
              </a:gs>
              <a:gs pos="100000">
                <a:srgbClr val="996633"/>
              </a:gs>
            </a:gsLst>
            <a:lin ang="5400000" scaled="1"/>
          </a:gradFill>
          <a:ln w="9525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4868863"/>
            <a:ext cx="700088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661025"/>
            <a:ext cx="97948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16" descr="Утка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3232139"/>
            <a:ext cx="928694" cy="108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5734050"/>
            <a:ext cx="6651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18" descr="Утка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006" y="3228675"/>
            <a:ext cx="9985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19" descr="Утка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2378077"/>
            <a:ext cx="928694" cy="91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20" descr="amagnolia[1]"/>
          <p:cNvPicPr>
            <a:picLocks noChangeAspect="1" noChangeArrowheads="1" noCrop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68313" y="4797425"/>
            <a:ext cx="863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6092825"/>
            <a:ext cx="6254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6" name="WordArt 22"/>
          <p:cNvSpPr>
            <a:spLocks noChangeArrowheads="1" noChangeShapeType="1" noTextEdit="1"/>
          </p:cNvSpPr>
          <p:nvPr/>
        </p:nvSpPr>
        <p:spPr bwMode="auto">
          <a:xfrm>
            <a:off x="1116013" y="476250"/>
            <a:ext cx="6477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BFA2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11287" name="WordArt 23"/>
          <p:cNvSpPr>
            <a:spLocks noChangeArrowheads="1" noChangeShapeType="1" noTextEdit="1"/>
          </p:cNvSpPr>
          <p:nvPr/>
        </p:nvSpPr>
        <p:spPr bwMode="auto">
          <a:xfrm>
            <a:off x="2051050" y="692150"/>
            <a:ext cx="6477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BFA2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+</a:t>
            </a:r>
          </a:p>
        </p:txBody>
      </p:sp>
      <p:sp>
        <p:nvSpPr>
          <p:cNvPr id="11288" name="WordArt 24"/>
          <p:cNvSpPr>
            <a:spLocks noChangeArrowheads="1" noChangeShapeType="1" noTextEdit="1"/>
          </p:cNvSpPr>
          <p:nvPr/>
        </p:nvSpPr>
        <p:spPr bwMode="auto">
          <a:xfrm>
            <a:off x="3059113" y="476250"/>
            <a:ext cx="792162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BFA2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11289" name="WordArt 25"/>
          <p:cNvSpPr>
            <a:spLocks noChangeArrowheads="1" noChangeShapeType="1" noTextEdit="1"/>
          </p:cNvSpPr>
          <p:nvPr/>
        </p:nvSpPr>
        <p:spPr bwMode="auto">
          <a:xfrm>
            <a:off x="4427538" y="836613"/>
            <a:ext cx="7191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BFA2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=</a:t>
            </a:r>
          </a:p>
        </p:txBody>
      </p:sp>
      <p:sp>
        <p:nvSpPr>
          <p:cNvPr id="11290" name="WordArt 26"/>
          <p:cNvSpPr>
            <a:spLocks noChangeArrowheads="1" noChangeShapeType="1" noTextEdit="1"/>
          </p:cNvSpPr>
          <p:nvPr/>
        </p:nvSpPr>
        <p:spPr bwMode="auto">
          <a:xfrm>
            <a:off x="5580063" y="476250"/>
            <a:ext cx="865187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BFA2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pic>
        <p:nvPicPr>
          <p:cNvPr id="27" name="Picture 9" descr="amagnolia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57224" y="2933700"/>
            <a:ext cx="842989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8" descr="Утка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4797425"/>
            <a:ext cx="99853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0543" y="6130348"/>
            <a:ext cx="6254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141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Tata</cp:lastModifiedBy>
  <cp:revision>43</cp:revision>
  <dcterms:created xsi:type="dcterms:W3CDTF">2010-02-06T10:19:43Z</dcterms:created>
  <dcterms:modified xsi:type="dcterms:W3CDTF">2014-08-10T12:43:29Z</dcterms:modified>
</cp:coreProperties>
</file>