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6" r:id="rId4"/>
    <p:sldId id="261" r:id="rId5"/>
    <p:sldId id="272" r:id="rId6"/>
    <p:sldId id="258" r:id="rId7"/>
    <p:sldId id="268" r:id="rId8"/>
    <p:sldId id="257" r:id="rId9"/>
    <p:sldId id="259" r:id="rId10"/>
    <p:sldId id="262" r:id="rId11"/>
    <p:sldId id="264" r:id="rId12"/>
    <p:sldId id="266" r:id="rId13"/>
    <p:sldId id="263" r:id="rId14"/>
    <p:sldId id="265" r:id="rId15"/>
    <p:sldId id="267" r:id="rId16"/>
    <p:sldId id="269" r:id="rId17"/>
    <p:sldId id="271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9E81893-F856-4D88-9BAA-AB843E57191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BEEECE6-C46F-4527-9262-E31C789B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0197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60" y="142852"/>
            <a:ext cx="9225560" cy="655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ite-naped-cran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42" y="0"/>
            <a:ext cx="4569515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дельвей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571900" cy="26756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628" y="5000636"/>
            <a:ext cx="3002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edelweiss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1cf72e74d97eaefda15662436d7bf015bc81cc868816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428604"/>
            <a:ext cx="4500594" cy="3839520"/>
          </a:xfrm>
          <a:prstGeom prst="rect">
            <a:avLst/>
          </a:prstGeom>
        </p:spPr>
      </p:pic>
      <p:pic>
        <p:nvPicPr>
          <p:cNvPr id="6" name="Рисунок 5" descr="0_4e52b_7856f4f2_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3429000"/>
            <a:ext cx="4071934" cy="305395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shit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7572428" cy="50630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488" y="5572140"/>
            <a:ext cx="3032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Pushitsa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хидэ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7493000" cy="4991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802" y="5572140"/>
            <a:ext cx="278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orchids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риала_к_орхи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60"/>
            <a:ext cx="9144000" cy="58978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714356"/>
            <a:ext cx="3214710" cy="541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00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428604"/>
            <a:ext cx="4143404" cy="614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714356"/>
            <a:ext cx="3492450" cy="5905849"/>
          </a:xfrm>
          <a:prstGeom prst="rect">
            <a:avLst/>
          </a:prstGeom>
        </p:spPr>
      </p:pic>
      <p:pic>
        <p:nvPicPr>
          <p:cNvPr id="5" name="Рисунок 4" descr="0_6839b_c15e2778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90" y="2928934"/>
            <a:ext cx="4474794" cy="3361067"/>
          </a:xfrm>
          <a:prstGeom prst="rect">
            <a:avLst/>
          </a:prstGeom>
        </p:spPr>
      </p:pic>
      <p:pic>
        <p:nvPicPr>
          <p:cNvPr id="3" name="Рисунок 2" descr="klipart-pticy-zhuravli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857232"/>
            <a:ext cx="3809524" cy="25904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285728"/>
            <a:ext cx="7858180" cy="5301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e90db8bd6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643998" cy="691519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_map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0"/>
            <a:ext cx="4857784" cy="6864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opt_v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286908" cy="65317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80463_1262114676_a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7000924" cy="6824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286124"/>
            <a:ext cx="5072098" cy="3381398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3810027" cy="28575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ite-naped-c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500042"/>
            <a:ext cx="8336799" cy="555786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2950890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031633" cy="60150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8410794" cy="563036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uravl_yaponskiy_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6" cy="626868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Tata</cp:lastModifiedBy>
  <cp:revision>16</cp:revision>
  <dcterms:created xsi:type="dcterms:W3CDTF">2012-12-05T04:21:17Z</dcterms:created>
  <dcterms:modified xsi:type="dcterms:W3CDTF">2014-07-02T09:47:31Z</dcterms:modified>
</cp:coreProperties>
</file>