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 id="2147483695" r:id="rId4"/>
    <p:sldMasterId id="2147483707" r:id="rId5"/>
    <p:sldMasterId id="2147483895" r:id="rId6"/>
    <p:sldMasterId id="2147483907" r:id="rId7"/>
    <p:sldMasterId id="2147484029" r:id="rId8"/>
    <p:sldMasterId id="2147484041" r:id="rId9"/>
    <p:sldMasterId id="2147484053" r:id="rId10"/>
    <p:sldMasterId id="2147484065" r:id="rId11"/>
    <p:sldMasterId id="2147484077" r:id="rId12"/>
  </p:sldMasterIdLst>
  <p:notesMasterIdLst>
    <p:notesMasterId r:id="rId149"/>
  </p:notesMasterIdLst>
  <p:sldIdLst>
    <p:sldId id="411" r:id="rId13"/>
    <p:sldId id="261" r:id="rId14"/>
    <p:sldId id="308" r:id="rId15"/>
    <p:sldId id="262" r:id="rId16"/>
    <p:sldId id="410" r:id="rId17"/>
    <p:sldId id="264" r:id="rId18"/>
    <p:sldId id="265"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6" r:id="rId86"/>
    <p:sldId id="333" r:id="rId87"/>
    <p:sldId id="334" r:id="rId88"/>
    <p:sldId id="335" r:id="rId89"/>
    <p:sldId id="352" r:id="rId90"/>
    <p:sldId id="351"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8" r:id="rId141"/>
    <p:sldId id="403" r:id="rId142"/>
    <p:sldId id="404" r:id="rId143"/>
    <p:sldId id="405" r:id="rId144"/>
    <p:sldId id="406" r:id="rId145"/>
    <p:sldId id="409" r:id="rId146"/>
    <p:sldId id="407" r:id="rId147"/>
    <p:sldId id="258" r:id="rId14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8" d="100"/>
          <a:sy n="78" d="100"/>
        </p:scale>
        <p:origin x="-228"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CDC1FE5-E4D6-428D-918A-D6D34EF46CDF}" type="datetimeFigureOut">
              <a:rPr lang="ru-RU"/>
              <a:pPr>
                <a:defRPr/>
              </a:pPr>
              <a:t>02.07.2014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50C2BD3-4D2B-4295-80E2-1926B6DA175F}"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Образ слайда 1"/>
          <p:cNvSpPr>
            <a:spLocks noGrp="1" noRot="1" noChangeAspect="1" noTextEdit="1"/>
          </p:cNvSpPr>
          <p:nvPr>
            <p:ph type="sldImg"/>
          </p:nvPr>
        </p:nvSpPr>
        <p:spPr bwMode="auto">
          <a:noFill/>
          <a:ln>
            <a:solidFill>
              <a:srgbClr val="000000"/>
            </a:solidFill>
            <a:miter lim="800000"/>
            <a:headEnd/>
            <a:tailEnd/>
          </a:ln>
        </p:spPr>
      </p:sp>
      <p:sp>
        <p:nvSpPr>
          <p:cNvPr id="2181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1811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239E6F-0765-47E9-8D32-E6F1E5F0D707}" type="slidenum">
              <a:rPr lang="ru-RU" smtClean="0">
                <a:solidFill>
                  <a:srgbClr val="000000"/>
                </a:solidFill>
              </a:rPr>
              <a:pPr/>
              <a:t>112</a:t>
            </a:fld>
            <a:endParaRPr lang="ru-RU"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1C48AE4-3949-41B2-8AC0-4B63D6027DD1}"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7BEF526-0410-44EF-A05F-A8B40ABCD866}"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A31FDA5-64A8-4000-B8C0-DE966BC65D4D}"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A3BAD30-A782-4056-952E-5CEB4FC8CAF4}" type="slidenum">
              <a:rPr lang="ru-RU"/>
              <a:pPr>
                <a:defRPr/>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FEF356AA-4A2B-41E1-8D1C-2BEF5786C05F}"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D82023C0-1E48-48A2-94A7-62A601087B2E}" type="slidenum">
              <a:rPr lang="ru-RU"/>
              <a:pPr>
                <a:defRPr/>
              </a:pPr>
              <a:t>‹#›</a:t>
            </a:fld>
            <a:endParaRPr lang="ru-R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60FE777-883E-4063-856E-B6C73108B63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F8D853A-F37C-49ED-854F-C9F6F3C41DE8}" type="slidenum">
              <a:rPr lang="ru-RU"/>
              <a:pPr>
                <a:defRPr/>
              </a:pPr>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2C9ECA6-0B9D-4525-879B-9F7B274A6991}"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858173B-DC35-43B1-9B5A-A9C64F500796}" type="slidenum">
              <a:rPr lang="ru-RU"/>
              <a:pPr>
                <a:defRPr/>
              </a:pPr>
              <a:t>‹#›</a:t>
            </a:fld>
            <a:endParaRPr lang="ru-RU"/>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4459373D-C4C5-43EB-AF06-5E3FE47B4DEC}"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C33237D5-B829-4A02-B55C-6ECE0911A88E}" type="slidenum">
              <a:rPr lang="ru-RU"/>
              <a:pPr>
                <a:defRPr/>
              </a:pPr>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93892C03-A1BB-48A4-8D0A-BF6FF24867A5}" type="datetimeFigureOut">
              <a:rPr lang="ru-RU"/>
              <a:pPr>
                <a:defRPr/>
              </a:pPr>
              <a:t>02.07.2014</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C5C6AC1F-EF5D-4314-ADD8-3EB0E86B02C3}" type="slidenum">
              <a:rPr lang="ru-RU"/>
              <a:pPr>
                <a:defRPr/>
              </a:pPr>
              <a:t>‹#›</a:t>
            </a:fld>
            <a:endParaRPr lang="ru-R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437E96D2-E7D6-49F8-945E-B6EFC45571E4}" type="datetimeFigureOut">
              <a:rPr lang="ru-RU"/>
              <a:pPr>
                <a:defRPr/>
              </a:pPr>
              <a:t>02.07.2014</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A641C7C0-92BD-4E63-B54B-94A055C0C8EA}" type="slidenum">
              <a:rPr lang="ru-RU"/>
              <a:pPr>
                <a:defRPr/>
              </a:pPr>
              <a:t>‹#›</a:t>
            </a:fld>
            <a:endParaRPr lang="ru-R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B02AF96B-B208-40BD-9723-A701E96376A6}" type="datetimeFigureOut">
              <a:rPr lang="ru-RU"/>
              <a:pPr>
                <a:defRPr/>
              </a:pPr>
              <a:t>02.07.2014</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D3ED92B0-5AD9-4965-9634-7FE8E7F00697}" type="slidenum">
              <a:rPr lang="ru-RU"/>
              <a:pPr>
                <a:defRPr/>
              </a:pPr>
              <a:t>‹#›</a:t>
            </a:fld>
            <a:endParaRPr lang="ru-R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2DE38CE4-2822-4B27-A9E6-DCB60B77A8E3}"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5524868A-A2C8-45B8-8142-8B3E1E873C11}" type="slidenum">
              <a:rPr lang="ru-RU"/>
              <a:pPr>
                <a:defRPr/>
              </a:pPr>
              <a:t>‹#›</a:t>
            </a:fld>
            <a:endParaRPr lang="ru-RU"/>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6B8DA489-18A9-40C3-AF04-37865FDAE46E}"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77B2263-3CF6-472F-8DAC-EFFF0BFF5263}" type="slidenum">
              <a:rPr lang="ru-RU"/>
              <a:pPr>
                <a:defRPr/>
              </a:pPr>
              <a:t>‹#›</a:t>
            </a:fld>
            <a:endParaRPr lang="ru-RU"/>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CB261236-E7B9-4FA7-B1A7-C9995DE712D5}"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624F3BA-9A9A-43D1-B0F7-903AB06CC5EC}"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2A3FBFA-E5B4-4E6E-8B46-7428467FDDF4}"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2E8077E-344C-4E8B-B322-C621B8F28E65}" type="slidenum">
              <a:rPr lang="ru-RU"/>
              <a:pPr>
                <a:defRPr/>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BFE0D73-8CF3-43D3-A7B6-77AE900E93D5}"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F6D00F8-4105-4105-9168-835A916263D1}" type="slidenum">
              <a:rPr lang="ru-RU"/>
              <a:pPr>
                <a:defRPr/>
              </a:pPr>
              <a:t>‹#›</a:t>
            </a:fld>
            <a:endParaRPr lang="ru-RU"/>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098F7CB6-A1C9-476A-A76C-5AE4C22AE3F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98A51E5-D942-41F9-806C-5222D17E3A8C}" type="slidenum">
              <a:rPr lang="ru-RU"/>
              <a:pPr>
                <a:defRPr/>
              </a:pPr>
              <a:t>‹#›</a:t>
            </a:fld>
            <a:endParaRPr lang="ru-RU"/>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FCE23B7-63DB-4F1C-8177-6B00BA65FA19}"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D9884DC1-8DC2-4E42-A820-E4012ACC2E4B}" type="slidenum">
              <a:rPr lang="ru-RU"/>
              <a:pPr>
                <a:defRPr/>
              </a:pPr>
              <a:t>‹#›</a:t>
            </a:fld>
            <a:endParaRPr lang="ru-R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75AF2D4-3816-4102-8FEB-2DB8C3B4DA08}"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E01BBBD-2950-4274-948C-1AA62B935B49}" type="slidenum">
              <a:rPr lang="ru-RU"/>
              <a:pPr>
                <a:defRPr/>
              </a:pPr>
              <a:t>‹#›</a:t>
            </a:fld>
            <a:endParaRPr lang="ru-RU"/>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D8CDA85-9859-4C7F-AF8D-4B4BB01E5011}"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FF1BD18-16A3-45AB-827F-FF5D50A7BC8A}" type="slidenum">
              <a:rPr lang="ru-RU"/>
              <a:pPr>
                <a:defRPr/>
              </a:pPr>
              <a:t>‹#›</a:t>
            </a:fld>
            <a:endParaRPr lang="ru-RU"/>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EAACB26C-C280-463D-8DE8-0D92C2758E3A}" type="datetimeFigureOut">
              <a:rPr lang="ru-RU"/>
              <a:pPr>
                <a:defRPr/>
              </a:pPr>
              <a:t>02.07.2014</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57D7036-4771-4BF3-8E80-12CF5C2F8055}" type="slidenum">
              <a:rPr lang="ru-RU"/>
              <a:pPr>
                <a:defRPr/>
              </a:pPr>
              <a:t>‹#›</a:t>
            </a:fld>
            <a:endParaRPr lang="ru-RU"/>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6FB45CA-EB8D-4D0C-9F02-D6CF75CDEFDF}" type="datetimeFigureOut">
              <a:rPr lang="ru-RU"/>
              <a:pPr>
                <a:defRPr/>
              </a:pPr>
              <a:t>02.07.2014</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2D13D6B-70AA-4600-81F6-E17086F72399}" type="slidenum">
              <a:rPr lang="ru-RU"/>
              <a:pPr>
                <a:defRPr/>
              </a:pPr>
              <a:t>‹#›</a:t>
            </a:fld>
            <a:endParaRPr lang="ru-RU"/>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EBC2F5E8-46A4-46F6-BFF4-FAEC86EC1253}" type="datetimeFigureOut">
              <a:rPr lang="ru-RU"/>
              <a:pPr>
                <a:defRPr/>
              </a:pPr>
              <a:t>02.07.2014</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8546CC4-2FA9-4CC2-A64D-28ADCD3AF644}" type="slidenum">
              <a:rPr lang="ru-RU"/>
              <a:pPr>
                <a:defRPr/>
              </a:pPr>
              <a:t>‹#›</a:t>
            </a:fld>
            <a:endParaRPr lang="ru-RU"/>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00E2B70C-977F-4473-B51E-457DAC732FBC}"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1981FEA-7A12-44EA-AAD5-4FC6CE8DDD46}" type="slidenum">
              <a:rPr lang="ru-RU"/>
              <a:pPr>
                <a:defRPr/>
              </a:pPr>
              <a:t>‹#›</a:t>
            </a:fld>
            <a:endParaRPr lang="ru-RU"/>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8881114-8529-471D-AF2A-92DC3293781A}"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DEBDBD84-03DE-4DB1-A0A0-77C0F8DC1030}"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5B5626D-83F3-4597-B008-1248A5EC869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BB874FD-9204-45B5-91FD-8791839216A3}" type="slidenum">
              <a:rPr lang="ru-RU"/>
              <a:pPr>
                <a:defRPr/>
              </a:pPr>
              <a:t>‹#›</a:t>
            </a:fld>
            <a:endParaRPr lang="ru-R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E412B07-0263-47C1-B423-035E2AAA62C1}"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63B7447A-2F91-4B02-8676-44FABAA6E064}" type="slidenum">
              <a:rPr lang="ru-RU"/>
              <a:pPr>
                <a:defRPr/>
              </a:pPr>
              <a:t>‹#›</a:t>
            </a:fld>
            <a:endParaRPr lang="ru-RU"/>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FBA39170-8657-4F31-AAED-71B4C22C194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E34FD463-896D-4ADE-BE8F-BDE8EEDED55A}" type="slidenum">
              <a:rPr lang="ru-RU"/>
              <a:pPr>
                <a:defRPr/>
              </a:pPr>
              <a:t>‹#›</a:t>
            </a:fld>
            <a:endParaRPr lang="ru-RU"/>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6ADF5084-BF19-4AB5-8E2B-C4E5C511F657}"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896AA2B9-8CB5-40D2-851E-03FCEED22820}" type="slidenum">
              <a:rPr lang="ru-RU"/>
              <a:pPr>
                <a:defRPr/>
              </a:pPr>
              <a:t>‹#›</a:t>
            </a:fld>
            <a:endParaRPr lang="ru-RU"/>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EF8DC7AF-F7DB-4815-956A-018D1F37C654}"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662D43CC-85DF-4214-84F6-1BB212C607F8}" type="slidenum">
              <a:rPr lang="ru-RU"/>
              <a:pPr>
                <a:defRPr/>
              </a:pPr>
              <a:t>‹#›</a:t>
            </a:fld>
            <a:endParaRPr lang="ru-RU"/>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4CC936F-2A4C-4F69-AEE1-99E28CEE268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DBF0DDA7-E5FC-4C7E-B370-D9FCC05FF234}" type="slidenum">
              <a:rPr lang="ru-RU"/>
              <a:pPr>
                <a:defRPr/>
              </a:pPr>
              <a:t>‹#›</a:t>
            </a:fld>
            <a:endParaRPr lang="ru-RU"/>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5F3B215-E116-464C-9FDE-D5285F767BCE}"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283BA65E-617C-432A-BA23-BB935630528A}" type="slidenum">
              <a:rPr lang="ru-RU"/>
              <a:pPr>
                <a:defRPr/>
              </a:pPr>
              <a:t>‹#›</a:t>
            </a:fld>
            <a:endParaRPr lang="ru-RU"/>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1D8F546-16A2-495E-BF39-2E8A2A5BFDD2}" type="datetimeFigureOut">
              <a:rPr lang="ru-RU"/>
              <a:pPr>
                <a:defRPr/>
              </a:pPr>
              <a:t>02.07.2014</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86E4030E-6D3F-4E76-BE99-276E4EA91C8B}" type="slidenum">
              <a:rPr lang="ru-RU"/>
              <a:pPr>
                <a:defRPr/>
              </a:pPr>
              <a:t>‹#›</a:t>
            </a:fld>
            <a:endParaRPr lang="ru-RU"/>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15CC4B7-02F0-4A66-8753-2E83B351990E}" type="datetimeFigureOut">
              <a:rPr lang="ru-RU"/>
              <a:pPr>
                <a:defRPr/>
              </a:pPr>
              <a:t>02.07.2014</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3DDD603B-99C9-4D27-8B43-B567A1A8CD83}" type="slidenum">
              <a:rPr lang="ru-RU"/>
              <a:pPr>
                <a:defRPr/>
              </a:pPr>
              <a:t>‹#›</a:t>
            </a:fld>
            <a:endParaRPr lang="ru-RU"/>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5F0AC0D0-8FF7-4FA0-8AA9-43FFA9E4E6D2}" type="datetimeFigureOut">
              <a:rPr lang="ru-RU"/>
              <a:pPr>
                <a:defRPr/>
              </a:pPr>
              <a:t>02.07.2014</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B5719E87-6545-4C70-8F53-3EB50A507A1E}" type="slidenum">
              <a:rPr lang="ru-RU"/>
              <a:pPr>
                <a:defRPr/>
              </a:pPr>
              <a:t>‹#›</a:t>
            </a:fld>
            <a:endParaRPr lang="ru-RU"/>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59B0ECD-B9A3-49BB-8C55-87781D675D64}"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A82BA4FD-B336-40D0-8DF8-41684E8EA391}"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AD81400-4F93-46FD-BB46-4CFC15CDCBE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268D026-1BB5-4770-94A8-66E90E24AF9E}" type="slidenum">
              <a:rPr lang="ru-RU"/>
              <a:pPr>
                <a:defRPr/>
              </a:pPr>
              <a:t>‹#›</a:t>
            </a:fld>
            <a:endParaRPr lang="ru-R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1B587A9-C67B-4CB0-8B44-84F5F73D67A9}"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4D8EF2A-8568-42E3-82B9-AA7C5711CE35}" type="slidenum">
              <a:rPr lang="ru-RU"/>
              <a:pPr>
                <a:defRPr/>
              </a:pPr>
              <a:t>‹#›</a:t>
            </a:fld>
            <a:endParaRPr lang="ru-RU"/>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FDD01CE1-C5B8-479E-B407-FE97A164015C}"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C55ADDD6-B2DD-4F70-8E59-5C5624A4F3BE}" type="slidenum">
              <a:rPr lang="ru-RU"/>
              <a:pPr>
                <a:defRPr/>
              </a:pPr>
              <a:t>‹#›</a:t>
            </a:fld>
            <a:endParaRPr lang="ru-RU"/>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BE756314-C8CF-43FF-9013-A2BDFD53F40C}"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3CBAAA5-3188-4C09-9A03-C604ACCF5F31}"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1C6F17C-EAF1-4FF0-B006-B214B72ECEB5}"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E8FC15F-AB4C-4BAB-8482-1CC7184B0641}"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EB984C4-3BC2-49E5-AD7C-346C7F544EA3}"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3AECDDB-5F01-4D40-AD5F-C43C6C780239}"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63F54E4-E347-49BC-A3EE-D9D3C08FEE35}" type="datetimeFigureOut">
              <a:rPr lang="ru-RU"/>
              <a:pPr>
                <a:defRPr/>
              </a:pPr>
              <a:t>02.07.2014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6AD785B-C66B-42D0-B9EB-F8C79979AAB4}"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C1CAFBC-2E9A-4F92-9BDB-DF35E9B9A865}" type="datetimeFigureOut">
              <a:rPr lang="ru-RU"/>
              <a:pPr>
                <a:defRPr/>
              </a:pPr>
              <a:t>02.07.2014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EF56BDE-E024-4EAD-A47F-029D1FFE4A84}"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96475A5-83FB-4ACB-96EE-09FB75AA0F96}" type="datetimeFigureOut">
              <a:rPr lang="ru-RU"/>
              <a:pPr>
                <a:defRPr/>
              </a:pPr>
              <a:t>02.07.2014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2A40DF2-F2A9-4847-B58B-B581A26ABE73}"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A22E87F-AF44-421A-BE9D-CCEABB408320}"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5B8F4D0-9F70-413F-B600-03C498374D1C}"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21DFBE6-FA89-4653-9B52-DA0FC4E8DD84}"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782D31-F279-4786-AD3C-D1A205062985}"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797E2B-A1B3-444F-8F41-4E4709F5071B}"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828F3A0-8726-46B6-AD63-997FD3F22B1B}"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3D0729B-51C6-44C4-B7F7-8E378213A9AC}"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81E36DC-E9CF-4999-A59B-88200F961B42}"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01683DD-566A-4C10-B8A8-954EEACC905C}"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6EAF874-4D6A-4A4E-A8FB-8A54A91B1465}"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90A1D6B-575A-4B1B-97F1-9C41CA1A9141}"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31C0526C-FA73-4EFB-BA9E-10276509FD63}"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9624379-18BA-4C08-976E-5669ADAF3367}"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AF678F33-1BF5-4F05-97F4-FEAD91ECAE16}" type="slidenum">
              <a:rPr lang="ru-RU"/>
              <a:pPr>
                <a:defRPr/>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E1141206-2360-4B9F-9536-940DE2445C95}"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E97F25AE-AC74-4501-88C9-CCB3E6F36600}" type="slidenum">
              <a:rPr lang="ru-RU"/>
              <a:pPr>
                <a:defRPr/>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2CC8112-124C-4822-A92D-19CBF85552CE}"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E4272C14-1674-4E9E-8E5D-9B54A75F9E11}" type="slidenum">
              <a:rPr lang="ru-RU"/>
              <a:pPr>
                <a:defRPr/>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C5E8EEF-CB73-43D7-BC4A-B4FD9FDA2243}" type="datetimeFigureOut">
              <a:rPr lang="ru-RU"/>
              <a:pPr>
                <a:defRPr/>
              </a:pPr>
              <a:t>02.07.2014</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E1E00C5D-4C8F-4BB3-8B36-AE6345EA96DD}" type="slidenum">
              <a:rPr lang="ru-RU"/>
              <a:pPr>
                <a:defRPr/>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A57E435-3F50-4BC6-B318-4C008CEEA023}" type="datetimeFigureOut">
              <a:rPr lang="ru-RU"/>
              <a:pPr>
                <a:defRPr/>
              </a:pPr>
              <a:t>02.07.2014</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31AF9A20-283A-460B-9C4B-C8E2AE977C7C}" type="slidenum">
              <a:rPr lang="ru-RU"/>
              <a:pPr>
                <a:defRPr/>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D9D6EC9-B060-4CB9-9124-BDD23F552A4A}" type="datetimeFigureOut">
              <a:rPr lang="ru-RU"/>
              <a:pPr>
                <a:defRPr/>
              </a:pPr>
              <a:t>02.07.2014</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E0DD1F26-433B-4739-99A3-F8F431A9127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01F6198-47A9-4B93-86E8-080CEC97566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D4984B1-228E-4CF5-93D9-4E91F9BF0C83}" type="slidenum">
              <a:rPr lang="ru-RU"/>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C68705D-E8BD-4455-8390-31A501D29CC4}"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6FC0757B-3DC6-47E5-B7FA-554971318B04}" type="slidenum">
              <a:rPr lang="ru-RU"/>
              <a:pPr>
                <a:defRPr/>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4C2B3B1-EF02-4295-8528-5595F5112BF8}"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2120D58-3BD3-4E9D-82FA-FECA4C632C2D}" type="slidenum">
              <a:rPr lang="ru-RU"/>
              <a:pPr>
                <a:defRPr/>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43C7DB2D-E530-4947-92CB-3892F44BC885}"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BADAC4C9-AED5-4BD3-8FFB-0729AE8E43BF}" type="slidenum">
              <a:rPr lang="ru-RU"/>
              <a:pPr>
                <a:defRPr/>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F7F4ADC-A4EA-4D62-90B8-8AB6503520C0}"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BE02C68-E0AC-4436-9298-39F5A000590D}" type="slidenum">
              <a:rPr lang="ru-RU"/>
              <a:pPr>
                <a:defRPr/>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25A2271A-B698-49A2-BA10-0FC4B68031FA}"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CE17A38E-F584-40D4-B92C-7154B6696135}"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62B53CA7-E91B-48A3-9FFE-5F575C814028}"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958C51B-19CB-4974-8B06-1C7A421BBD4D}" type="slidenum">
              <a:rPr lang="ru-RU"/>
              <a:pPr>
                <a:defRPr/>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431C2309-5D6C-4DDD-9013-AB8EFDB9AD8D}"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896C15B6-2BE8-4938-A74A-65FE04349B83}" type="slidenum">
              <a:rPr lang="ru-RU"/>
              <a:pPr>
                <a:defRPr/>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E90E4B66-6D7B-40B0-8BA5-61A98D2B2BF6}"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81EF226-F99F-4C42-9009-88DFB25D830A}" type="slidenum">
              <a:rPr lang="ru-RU"/>
              <a:pPr>
                <a:defRPr/>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4ECBB8AB-0D83-4B76-87E9-C1CC97B69238}" type="datetimeFigureOut">
              <a:rPr lang="ru-RU"/>
              <a:pPr>
                <a:defRPr/>
              </a:pPr>
              <a:t>02.07.2014</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43AE9976-4B20-40A1-82B6-D7E185C853AC}" type="slidenum">
              <a:rPr lang="ru-RU"/>
              <a:pPr>
                <a:defRPr/>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675D65A-8EF2-491F-854B-64091E419A28}" type="datetimeFigureOut">
              <a:rPr lang="ru-RU"/>
              <a:pPr>
                <a:defRPr/>
              </a:pPr>
              <a:t>02.07.2014</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3D8708A6-3C18-48DB-B7B3-588BA887C60A}"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8AA74CC-5480-4B21-9F0F-E8443E59AB2B}"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44AF7D4-4F0A-48E0-AE74-4C5D12B18C5E}" type="slidenum">
              <a:rPr lang="ru-RU"/>
              <a:pPr>
                <a:defRPr/>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6DF30A36-FD3A-454A-98F4-5C66216F5B50}" type="datetimeFigureOut">
              <a:rPr lang="ru-RU"/>
              <a:pPr>
                <a:defRPr/>
              </a:pPr>
              <a:t>02.07.2014</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E4FCE97-E160-44DA-8106-DC72E2447CA8}" type="slidenum">
              <a:rPr lang="ru-RU"/>
              <a:pPr>
                <a:defRPr/>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248BB10-85AB-457C-9953-8B50359FC176}"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5AE2827-ADBB-4229-9963-A4D84D982061}" type="slidenum">
              <a:rPr lang="ru-RU"/>
              <a:pPr>
                <a:defRPr/>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FE44D645-27B8-4863-A479-875B68FF5AF7}"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61DB6D16-B3C4-4074-A2DF-18ABF89AEF85}" type="slidenum">
              <a:rPr lang="ru-RU"/>
              <a:pPr>
                <a:defRPr/>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BBB52B0B-FDAE-4B0A-931B-3DD183F23BCA}"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D86FC21E-DEB1-4E1E-A4EF-84A6995D016C}" type="slidenum">
              <a:rPr lang="ru-RU"/>
              <a:pPr>
                <a:defRPr/>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EE28144-0549-4042-B737-FFE887AF7C8A}"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81E4D84E-99D3-49FF-B302-6D898E530A1B}" type="slidenum">
              <a:rPr lang="ru-RU"/>
              <a:pPr>
                <a:defRPr/>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51F47830-7D6E-4EAA-B84A-290224AE8301}"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628844D-7676-4695-BF85-A5E32976FCB8}" type="slidenum">
              <a:rPr lang="ru-RU"/>
              <a:pPr>
                <a:defRPr/>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2B5A93F-9E20-43F7-A741-C2AEBBA11B1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59EA04B-3CE2-4518-978F-989F12ED80F5}" type="slidenum">
              <a:rPr lang="ru-RU"/>
              <a:pPr>
                <a:defRPr/>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9DE0AF0-FD96-4EF2-A60B-A37BDAE2D945}"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59F81BD-4403-4F11-B284-A5EE0B6A1808}" type="slidenum">
              <a:rPr lang="ru-RU"/>
              <a:pPr>
                <a:defRPr/>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1591EAF-C3CA-4555-86B1-F8BE877CDEE3}"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8BEE4087-E94D-40E8-85B8-A5BD393137D5}" type="slidenum">
              <a:rPr lang="ru-RU"/>
              <a:pPr>
                <a:defRPr/>
              </a:pPr>
              <a:t>‹#›</a:t>
            </a:fld>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E80998A-1E36-44D7-98CA-5897C96C621B}" type="datetimeFigureOut">
              <a:rPr lang="ru-RU"/>
              <a:pPr>
                <a:defRPr/>
              </a:pPr>
              <a:t>02.07.2014</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77B98DC-98A4-4BD8-8511-5CC0BA950A0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A2DE093-DDC9-4744-973B-94701AC7CBBA}" type="datetimeFigureOut">
              <a:rPr lang="ru-RU"/>
              <a:pPr>
                <a:defRPr/>
              </a:pPr>
              <a:t>02.07.2014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691F1490-078C-4B89-B0AA-63C189044949}" type="slidenum">
              <a:rPr lang="ru-RU"/>
              <a:pPr>
                <a:defRPr/>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9A7AE3A-C49C-4A7E-AA6A-43D55D140EE6}" type="datetimeFigureOut">
              <a:rPr lang="ru-RU"/>
              <a:pPr>
                <a:defRPr/>
              </a:pPr>
              <a:t>02.07.2014</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BAD048E-FC0A-4C6C-91D5-2814A368D117}" type="slidenum">
              <a:rPr lang="ru-RU"/>
              <a:pPr>
                <a:defRPr/>
              </a:pPr>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0239160-832D-4FD5-AF4F-9F8F485F2EB4}" type="datetimeFigureOut">
              <a:rPr lang="ru-RU"/>
              <a:pPr>
                <a:defRPr/>
              </a:pPr>
              <a:t>02.07.2014</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4D3CCC5C-CD3F-4860-A72E-9D2259FBEBD3}" type="slidenum">
              <a:rPr lang="ru-RU"/>
              <a:pPr>
                <a:defRPr/>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94DF96E-1753-4B22-AC93-F88CE11ED141}"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839E593-7DBA-4972-B42D-189AF31A7C48}" type="slidenum">
              <a:rPr lang="ru-RU"/>
              <a:pPr>
                <a:defRPr/>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8E976B5-F922-4085-8FA4-386394D9B459}"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189447D-E1AB-4698-B75C-B3A38E016BB8}" type="slidenum">
              <a:rPr lang="ru-RU"/>
              <a:pPr>
                <a:defRPr/>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86C53CA-3C9A-4D20-A756-F5C30111D325}"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7DAA4E92-0D2C-4049-8541-3D0E8B300522}" type="slidenum">
              <a:rPr lang="ru-RU"/>
              <a:pPr>
                <a:defRPr/>
              </a:pPr>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A395A37-F3B4-41C9-BC8F-D78FE2A255D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5A17D3F-DB2F-4950-8BBE-54DB508F7F2D}" type="slidenum">
              <a:rPr lang="ru-RU"/>
              <a:pPr>
                <a:defRPr/>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42F63BC-36F0-48FB-95EB-2FFF9B0EB78F}"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2A9A704-9AD5-4047-9725-4CAD9BE84DEF}" type="slidenum">
              <a:rPr lang="ru-RU"/>
              <a:pPr>
                <a:defRPr/>
              </a:pPr>
              <a:t>‹#›</a:t>
            </a:fld>
            <a:endParaRPr lang="ru-R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375D766-E3D3-4199-8927-01CD0C030BD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E25D374-374C-4D8E-BDB2-8B45EAAA7B8B}" type="slidenum">
              <a:rPr lang="ru-RU"/>
              <a:pPr>
                <a:defRPr/>
              </a:pPr>
              <a:t>‹#›</a:t>
            </a:fld>
            <a:endParaRPr lang="ru-R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D2D88EF-304D-468F-B22A-43C8B683E89A}"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333F64B-2F67-43CD-9547-DBDFDC6AAB09}" type="slidenum">
              <a:rPr lang="ru-RU"/>
              <a:pPr>
                <a:defRPr/>
              </a:pPr>
              <a:t>‹#›</a:t>
            </a:fld>
            <a:endParaRPr lang="ru-R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5E84543B-95F7-461A-9A64-57D93EB8A9BD}"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C08EE87-A327-4F3B-88BA-32FD43905070}"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A6ABD71-3D0D-485F-B87B-9872D0E9B6FB}" type="datetimeFigureOut">
              <a:rPr lang="ru-RU"/>
              <a:pPr>
                <a:defRPr/>
              </a:pPr>
              <a:t>02.07.2014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5A884CF-E636-4AF6-A538-2E2CB5C5A567}" type="slidenum">
              <a:rPr lang="ru-RU"/>
              <a:pPr>
                <a:defRPr/>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B47D722-B822-439E-AF67-589FDEFEFFAA}" type="datetimeFigureOut">
              <a:rPr lang="ru-RU"/>
              <a:pPr>
                <a:defRPr/>
              </a:pPr>
              <a:t>02.07.2014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9742758E-87BD-4249-AC5A-22CD7811BC3C}" type="slidenum">
              <a:rPr lang="ru-RU"/>
              <a:pPr>
                <a:defRPr/>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2BCBEDD-08AF-4004-8E52-ACEF0971261B}" type="datetimeFigureOut">
              <a:rPr lang="ru-RU"/>
              <a:pPr>
                <a:defRPr/>
              </a:pPr>
              <a:t>02.07.2014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88AF05C-DB2E-4616-926F-60D0E4AD17E4}" type="slidenum">
              <a:rPr lang="ru-RU"/>
              <a:pPr>
                <a:defRPr/>
              </a:pPr>
              <a:t>‹#›</a:t>
            </a:fld>
            <a:endParaRPr lang="ru-R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17B73C9-5142-4C0F-AE59-DFA72651329C}" type="datetimeFigureOut">
              <a:rPr lang="ru-RU"/>
              <a:pPr>
                <a:defRPr/>
              </a:pPr>
              <a:t>02.07.2014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99FF67A-0170-4E62-97DC-3C0FE392E094}" type="slidenum">
              <a:rPr lang="ru-RU"/>
              <a:pPr>
                <a:defRPr/>
              </a:pPr>
              <a:t>‹#›</a:t>
            </a:fld>
            <a:endParaRPr lang="ru-R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EB09FF6-CEAF-46E7-8520-9A87D1A6B23F}"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3699440-CDAC-4761-86C8-CF7D27D2C02C}" type="slidenum">
              <a:rPr lang="ru-RU"/>
              <a:pPr>
                <a:defRPr/>
              </a:pPr>
              <a:t>‹#›</a:t>
            </a:fld>
            <a:endParaRPr lang="ru-R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0A436EF-DA93-41A8-A2A8-6592EB11E1BD}"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9258ECC-1326-4DE1-93E3-8A6E1CC61E4E}" type="slidenum">
              <a:rPr lang="ru-RU"/>
              <a:pPr>
                <a:defRPr/>
              </a:pPr>
              <a:t>‹#›</a:t>
            </a:fld>
            <a:endParaRPr lang="ru-R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FDDEA20-34F5-4EB3-9F93-5E392D787031}"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1F50A69-DA7B-415A-8C58-11432F4A53C9}" type="slidenum">
              <a:rPr lang="ru-RU"/>
              <a:pPr>
                <a:defRPr/>
              </a:pPr>
              <a:t>‹#›</a:t>
            </a:fld>
            <a:endParaRPr lang="ru-R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9B351B9-271E-45CA-8753-D9FD473F4C2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84E0C23-8165-474E-A49A-DCB82E851F3B}" type="slidenum">
              <a:rPr lang="ru-RU"/>
              <a:pPr>
                <a:defRPr/>
              </a:pPr>
              <a:t>‹#›</a:t>
            </a:fld>
            <a:endParaRPr lang="ru-R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38673F6-8404-4C7C-9E25-58126933129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9B6D9BD-1533-418F-9A4F-FDDF0B7EC041}" type="slidenum">
              <a:rPr lang="ru-RU"/>
              <a:pPr>
                <a:defRPr/>
              </a:pPr>
              <a:t>‹#›</a:t>
            </a:fld>
            <a:endParaRPr lang="ru-RU"/>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93FB195-2B93-4E8F-9102-D237AA8B602C}"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641876A-E12C-40C5-9C05-D030C1454D64}" type="slidenum">
              <a:rPr lang="ru-RU"/>
              <a:pPr>
                <a:defRPr/>
              </a:pPr>
              <a:t>‹#›</a:t>
            </a:fld>
            <a:endParaRPr lang="ru-RU"/>
          </a:p>
        </p:txBody>
      </p: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45EAD97-649F-4DCD-AB43-B7D6E757631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4A50D7B-04E2-4518-9BEF-F4683C8355D4}" type="slidenum">
              <a:rPr lang="ru-RU"/>
              <a:pPr>
                <a:defRPr/>
              </a:pPr>
              <a:t>‹#›</a:t>
            </a:fld>
            <a:endParaRPr lang="ru-RU"/>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96E2524-B22E-446A-8E6B-3D8AF6F27062}" type="datetimeFigureOut">
              <a:rPr lang="ru-RU"/>
              <a:pPr>
                <a:defRPr/>
              </a:pPr>
              <a:t>02.07.2014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A416BA76-9BDB-40E8-9C44-7E057453537F}" type="slidenum">
              <a:rPr lang="ru-RU"/>
              <a:pPr>
                <a:defRPr/>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7D83D0C-E32D-40E8-9B46-65333F3E7637}"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F9838FD-9D8F-49B3-A16D-4816F8D58D11}" type="slidenum">
              <a:rPr lang="ru-RU"/>
              <a:pPr>
                <a:defRPr/>
              </a:pPr>
              <a:t>‹#›</a:t>
            </a:fld>
            <a:endParaRPr lang="ru-RU"/>
          </a:p>
        </p:txBody>
      </p:sp>
    </p:spTree>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8450620-9289-43F0-B0D6-498D4C00E30B}" type="datetimeFigureOut">
              <a:rPr lang="ru-RU"/>
              <a:pPr>
                <a:defRPr/>
              </a:pPr>
              <a:t>02.07.2014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0E2506B-784D-4F37-8CE2-FD8F22283AEF}" type="slidenum">
              <a:rPr lang="ru-RU"/>
              <a:pPr>
                <a:defRPr/>
              </a:pPr>
              <a:t>‹#›</a:t>
            </a:fld>
            <a:endParaRPr lang="ru-RU"/>
          </a:p>
        </p:txBody>
      </p:sp>
    </p:spTree>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0AE833FD-F3ED-4E51-ADB0-8BF03387E146}" type="datetimeFigureOut">
              <a:rPr lang="ru-RU"/>
              <a:pPr>
                <a:defRPr/>
              </a:pPr>
              <a:t>02.07.2014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856E404-E2E7-4CF3-96A4-96A3A5D320F0}" type="slidenum">
              <a:rPr lang="ru-RU"/>
              <a:pPr>
                <a:defRPr/>
              </a:pPr>
              <a:t>‹#›</a:t>
            </a:fld>
            <a:endParaRPr lang="ru-RU"/>
          </a:p>
        </p:txBody>
      </p:sp>
    </p:spTree>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65DCF87-D0FA-4B36-8AE8-EBC12AF12812}" type="datetimeFigureOut">
              <a:rPr lang="ru-RU"/>
              <a:pPr>
                <a:defRPr/>
              </a:pPr>
              <a:t>02.07.2014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841F9BB-2599-4B58-B1CC-B0C8A5BF70D5}" type="slidenum">
              <a:rPr lang="ru-RU"/>
              <a:pPr>
                <a:defRPr/>
              </a:pPr>
              <a:t>‹#›</a:t>
            </a:fld>
            <a:endParaRPr lang="ru-RU"/>
          </a:p>
        </p:txBody>
      </p:sp>
    </p:spTree>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DCAEE91-87B0-4460-BC5D-FCFBD2617687}"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48B7ACF-69CD-4D02-A61B-A52EADD77C16}" type="slidenum">
              <a:rPr lang="ru-RU"/>
              <a:pPr>
                <a:defRPr/>
              </a:pPr>
              <a:t>‹#›</a:t>
            </a:fld>
            <a:endParaRPr lang="ru-RU"/>
          </a:p>
        </p:txBody>
      </p:sp>
    </p:spTree>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C12399A-0725-4D89-9B07-638442BBB582}"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63975F4-C8E4-47F0-8B17-BEA253E87ADE}" type="slidenum">
              <a:rPr lang="ru-RU"/>
              <a:pPr>
                <a:defRPr/>
              </a:pPr>
              <a:t>‹#›</a:t>
            </a:fld>
            <a:endParaRPr lang="ru-RU"/>
          </a:p>
        </p:txBody>
      </p:sp>
    </p:spTree>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AE31242-12B4-4572-B078-25CFB0C610A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57E9A99-923B-4A20-986D-160F627B04F2}" type="slidenum">
              <a:rPr lang="ru-RU"/>
              <a:pPr>
                <a:defRPr/>
              </a:pPr>
              <a:t>‹#›</a:t>
            </a:fld>
            <a:endParaRPr lang="ru-RU"/>
          </a:p>
        </p:txBody>
      </p:sp>
    </p:spTree>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DA36292-E0F8-4F72-ADEF-C80C12CE7C0B}"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DBAA529-3BF7-4537-BBF7-3CD9A1812C7C}" type="slidenum">
              <a:rPr lang="ru-RU"/>
              <a:pPr>
                <a:defRPr/>
              </a:pPr>
              <a:t>‹#›</a:t>
            </a:fld>
            <a:endParaRPr lang="ru-RU"/>
          </a:p>
        </p:txBody>
      </p:sp>
    </p:spTree>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Скругленный прямоугольник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ru-RU" smtClean="0"/>
              <a:t>Образец заголовка</a:t>
            </a:r>
            <a:endParaRPr lang="en-US"/>
          </a:p>
        </p:txBody>
      </p:sp>
      <p:sp>
        <p:nvSpPr>
          <p:cNvPr id="20" name="Подзаголовок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7" name="Дата 18"/>
          <p:cNvSpPr>
            <a:spLocks noGrp="1"/>
          </p:cNvSpPr>
          <p:nvPr>
            <p:ph type="dt" sz="half" idx="10"/>
          </p:nvPr>
        </p:nvSpPr>
        <p:spPr/>
        <p:txBody>
          <a:bodyPr/>
          <a:lstStyle>
            <a:lvl1pPr>
              <a:defRPr/>
            </a:lvl1pPr>
            <a:extLst/>
          </a:lstStyle>
          <a:p>
            <a:pPr>
              <a:defRPr/>
            </a:pPr>
            <a:fld id="{30FF9E62-C7A2-4C31-BC45-B6C00612833C}" type="datetimeFigureOut">
              <a:rPr lang="en-US"/>
              <a:pPr>
                <a:defRPr/>
              </a:pPr>
              <a:t>7/2/2014</a:t>
            </a:fld>
            <a:endParaRPr lang="en-US"/>
          </a:p>
        </p:txBody>
      </p:sp>
      <p:sp>
        <p:nvSpPr>
          <p:cNvPr id="8" name="Нижний колонтитул 7"/>
          <p:cNvSpPr>
            <a:spLocks noGrp="1"/>
          </p:cNvSpPr>
          <p:nvPr>
            <p:ph type="ftr" sz="quarter" idx="11"/>
          </p:nvPr>
        </p:nvSpPr>
        <p:spPr/>
        <p:txBody>
          <a:bodyPr/>
          <a:lstStyle>
            <a:lvl1pPr>
              <a:defRPr/>
            </a:lvl1pPr>
            <a:extLst/>
          </a:lstStyle>
          <a:p>
            <a:pPr>
              <a:defRPr/>
            </a:pPr>
            <a:endParaRPr lang="en-US"/>
          </a:p>
        </p:txBody>
      </p:sp>
      <p:sp>
        <p:nvSpPr>
          <p:cNvPr id="9" name="Номер слайда 10"/>
          <p:cNvSpPr>
            <a:spLocks noGrp="1"/>
          </p:cNvSpPr>
          <p:nvPr>
            <p:ph type="sldNum" sz="quarter" idx="12"/>
          </p:nvPr>
        </p:nvSpPr>
        <p:spPr/>
        <p:txBody>
          <a:bodyPr/>
          <a:lstStyle>
            <a:lvl1pPr>
              <a:defRPr/>
            </a:lvl1pPr>
            <a:extLst/>
          </a:lstStyle>
          <a:p>
            <a:pPr>
              <a:defRPr/>
            </a:pPr>
            <a:fld id="{DDEB175F-34D3-46EC-A2AA-9B2FA04FC96E}"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lang="ru-RU" smtClean="0"/>
              <a:t>Образец заголовка</a:t>
            </a:r>
            <a:endParaRPr lang="en-US"/>
          </a:p>
        </p:txBody>
      </p:sp>
      <p:sp>
        <p:nvSpPr>
          <p:cNvPr id="3" name="Содержимое 2"/>
          <p:cNvSpPr>
            <a:spLocks noGrp="1"/>
          </p:cNvSpPr>
          <p:nvPr>
            <p:ph idx="1"/>
          </p:nvPr>
        </p:nvSpPr>
        <p:spPr>
          <a:xfrm>
            <a:off x="502920" y="530352"/>
            <a:ext cx="8183880" cy="4187952"/>
          </a:xfrm>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60E47E5F-3DB1-4E44-A4A3-2EA8348AA58B}" type="datetimeFigureOut">
              <a:rPr lang="en-US"/>
              <a:pPr>
                <a:defRPr/>
              </a:pPr>
              <a:t>7/2/2014</a:t>
            </a:fld>
            <a:endParaRPr lang="en-US"/>
          </a:p>
        </p:txBody>
      </p:sp>
      <p:sp>
        <p:nvSpPr>
          <p:cNvPr id="5" name="Нижний колонтитул 17"/>
          <p:cNvSpPr>
            <a:spLocks noGrp="1"/>
          </p:cNvSpPr>
          <p:nvPr>
            <p:ph type="ftr" sz="quarter" idx="11"/>
          </p:nvPr>
        </p:nvSpPr>
        <p:spPr/>
        <p:txBody>
          <a:bodyPr/>
          <a:lstStyle>
            <a:lvl1pPr>
              <a:defRPr/>
            </a:lvl1pPr>
          </a:lstStyle>
          <a:p>
            <a:pPr>
              <a:defRPr/>
            </a:pPr>
            <a:endParaRPr lang="en-US"/>
          </a:p>
        </p:txBody>
      </p:sp>
      <p:sp>
        <p:nvSpPr>
          <p:cNvPr id="6" name="Номер слайда 4"/>
          <p:cNvSpPr>
            <a:spLocks noGrp="1"/>
          </p:cNvSpPr>
          <p:nvPr>
            <p:ph type="sldNum" sz="quarter" idx="12"/>
          </p:nvPr>
        </p:nvSpPr>
        <p:spPr/>
        <p:txBody>
          <a:bodyPr/>
          <a:lstStyle>
            <a:lvl1pPr>
              <a:defRPr/>
            </a:lvl1pPr>
          </a:lstStyle>
          <a:p>
            <a:pPr>
              <a:defRPr/>
            </a:pPr>
            <a:fld id="{4633ACFC-6C95-402D-9C02-64BA1FCF29C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7D78D89-E5CB-4370-BE47-1CE65DA017E5}"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1F57AE2-A7FF-4669-8205-35FF1F555B56}" type="slidenum">
              <a:rPr lang="ru-RU"/>
              <a:pPr>
                <a:defRPr/>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Скругленный прямоугольник 1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Скругленный прямоугольник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Заголовок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extLst/>
          </a:lstStyle>
          <a:p>
            <a:pPr>
              <a:defRPr/>
            </a:pPr>
            <a:fld id="{8CAEC370-1B66-4A52-8100-1853C51D866E}" type="datetimeFigureOut">
              <a:rPr lang="en-US"/>
              <a:pPr>
                <a:defRPr/>
              </a:pPr>
              <a:t>7/2/2014</a:t>
            </a:fld>
            <a:endParaRPr lang="en-US"/>
          </a:p>
        </p:txBody>
      </p:sp>
      <p:sp>
        <p:nvSpPr>
          <p:cNvPr id="7" name="Нижний колонтитул 4"/>
          <p:cNvSpPr>
            <a:spLocks noGrp="1"/>
          </p:cNvSpPr>
          <p:nvPr>
            <p:ph type="ftr" sz="quarter" idx="11"/>
          </p:nvPr>
        </p:nvSpPr>
        <p:spPr/>
        <p:txBody>
          <a:bodyPr/>
          <a:lstStyle>
            <a:lvl1pPr>
              <a:defRPr/>
            </a:lvl1pPr>
            <a:extLst/>
          </a:lstStyle>
          <a:p>
            <a:pPr>
              <a:defRPr/>
            </a:pPr>
            <a:endParaRPr lang="en-US"/>
          </a:p>
        </p:txBody>
      </p:sp>
      <p:sp>
        <p:nvSpPr>
          <p:cNvPr id="8" name="Номер слайда 5"/>
          <p:cNvSpPr>
            <a:spLocks noGrp="1"/>
          </p:cNvSpPr>
          <p:nvPr>
            <p:ph type="sldNum" sz="quarter" idx="12"/>
          </p:nvPr>
        </p:nvSpPr>
        <p:spPr/>
        <p:txBody>
          <a:bodyPr/>
          <a:lstStyle>
            <a:lvl1pPr>
              <a:defRPr/>
            </a:lvl1pPr>
            <a:extLst/>
          </a:lstStyle>
          <a:p>
            <a:pPr>
              <a:defRPr/>
            </a:pPr>
            <a:fld id="{734FCAAB-62F6-4F56-9C44-8BC43840E32C}"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4"/>
          <p:cNvSpPr>
            <a:spLocks noGrp="1"/>
          </p:cNvSpPr>
          <p:nvPr>
            <p:ph type="dt" sz="half" idx="10"/>
          </p:nvPr>
        </p:nvSpPr>
        <p:spPr/>
        <p:txBody>
          <a:bodyPr/>
          <a:lstStyle>
            <a:lvl1pPr>
              <a:defRPr/>
            </a:lvl1pPr>
          </a:lstStyle>
          <a:p>
            <a:pPr>
              <a:defRPr/>
            </a:pPr>
            <a:fld id="{00EF9381-8C59-468F-907E-63499F62D7DD}" type="datetimeFigureOut">
              <a:rPr lang="en-US"/>
              <a:pPr>
                <a:defRPr/>
              </a:pPr>
              <a:t>7/2/2014</a:t>
            </a:fld>
            <a:endParaRPr lang="en-US"/>
          </a:p>
        </p:txBody>
      </p:sp>
      <p:sp>
        <p:nvSpPr>
          <p:cNvPr id="6" name="Нижний колонтитул 17"/>
          <p:cNvSpPr>
            <a:spLocks noGrp="1"/>
          </p:cNvSpPr>
          <p:nvPr>
            <p:ph type="ftr" sz="quarter" idx="11"/>
          </p:nvPr>
        </p:nvSpPr>
        <p:spPr/>
        <p:txBody>
          <a:bodyPr/>
          <a:lstStyle>
            <a:lvl1pPr>
              <a:defRPr/>
            </a:lvl1pPr>
          </a:lstStyle>
          <a:p>
            <a:pPr>
              <a:defRPr/>
            </a:pPr>
            <a:endParaRPr lang="en-US"/>
          </a:p>
        </p:txBody>
      </p:sp>
      <p:sp>
        <p:nvSpPr>
          <p:cNvPr id="7" name="Номер слайда 4"/>
          <p:cNvSpPr>
            <a:spLocks noGrp="1"/>
          </p:cNvSpPr>
          <p:nvPr>
            <p:ph type="sldNum" sz="quarter" idx="12"/>
          </p:nvPr>
        </p:nvSpPr>
        <p:spPr/>
        <p:txBody>
          <a:bodyPr/>
          <a:lstStyle>
            <a:lvl1pPr>
              <a:defRPr/>
            </a:lvl1pPr>
          </a:lstStyle>
          <a:p>
            <a:pPr>
              <a:defRPr/>
            </a:pPr>
            <a:fld id="{76661F50-8347-4C08-BF22-FABFE0F5165E}"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lvl1pPr>
              <a:defRPr b="1"/>
            </a:lvl1pPr>
            <a:extLst/>
          </a:lstStyle>
          <a:p>
            <a:r>
              <a:rPr lang="ru-RU" smtClean="0"/>
              <a:t>Образец заголовка</a:t>
            </a:r>
            <a:endParaRPr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4"/>
          <p:cNvSpPr>
            <a:spLocks noGrp="1"/>
          </p:cNvSpPr>
          <p:nvPr>
            <p:ph type="dt" sz="half" idx="10"/>
          </p:nvPr>
        </p:nvSpPr>
        <p:spPr/>
        <p:txBody>
          <a:bodyPr/>
          <a:lstStyle>
            <a:lvl1pPr>
              <a:defRPr/>
            </a:lvl1pPr>
          </a:lstStyle>
          <a:p>
            <a:pPr>
              <a:defRPr/>
            </a:pPr>
            <a:fld id="{1D828776-C091-4F85-A6AD-1EAE48438363}" type="datetimeFigureOut">
              <a:rPr lang="en-US"/>
              <a:pPr>
                <a:defRPr/>
              </a:pPr>
              <a:t>7/2/2014</a:t>
            </a:fld>
            <a:endParaRPr lang="en-US"/>
          </a:p>
        </p:txBody>
      </p:sp>
      <p:sp>
        <p:nvSpPr>
          <p:cNvPr id="8" name="Нижний колонтитул 17"/>
          <p:cNvSpPr>
            <a:spLocks noGrp="1"/>
          </p:cNvSpPr>
          <p:nvPr>
            <p:ph type="ftr" sz="quarter" idx="11"/>
          </p:nvPr>
        </p:nvSpPr>
        <p:spPr/>
        <p:txBody>
          <a:bodyPr/>
          <a:lstStyle>
            <a:lvl1pPr>
              <a:defRPr/>
            </a:lvl1pPr>
          </a:lstStyle>
          <a:p>
            <a:pPr>
              <a:defRPr/>
            </a:pPr>
            <a:endParaRPr lang="en-US"/>
          </a:p>
        </p:txBody>
      </p:sp>
      <p:sp>
        <p:nvSpPr>
          <p:cNvPr id="9" name="Номер слайда 4"/>
          <p:cNvSpPr>
            <a:spLocks noGrp="1"/>
          </p:cNvSpPr>
          <p:nvPr>
            <p:ph type="sldNum" sz="quarter" idx="12"/>
          </p:nvPr>
        </p:nvSpPr>
        <p:spPr/>
        <p:txBody>
          <a:bodyPr/>
          <a:lstStyle>
            <a:lvl1pPr>
              <a:defRPr/>
            </a:lvl1pPr>
          </a:lstStyle>
          <a:p>
            <a:pPr>
              <a:defRPr/>
            </a:pPr>
            <a:fld id="{12BB5A2C-E37A-42C2-B413-96A2CC1BA499}"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Дата 24"/>
          <p:cNvSpPr>
            <a:spLocks noGrp="1"/>
          </p:cNvSpPr>
          <p:nvPr>
            <p:ph type="dt" sz="half" idx="10"/>
          </p:nvPr>
        </p:nvSpPr>
        <p:spPr/>
        <p:txBody>
          <a:bodyPr/>
          <a:lstStyle>
            <a:lvl1pPr>
              <a:defRPr/>
            </a:lvl1pPr>
          </a:lstStyle>
          <a:p>
            <a:pPr>
              <a:defRPr/>
            </a:pPr>
            <a:fld id="{D30BAA3A-E83F-447D-B746-100EB696C21B}" type="datetimeFigureOut">
              <a:rPr lang="en-US"/>
              <a:pPr>
                <a:defRPr/>
              </a:pPr>
              <a:t>7/2/2014</a:t>
            </a:fld>
            <a:endParaRPr lang="en-US"/>
          </a:p>
        </p:txBody>
      </p:sp>
      <p:sp>
        <p:nvSpPr>
          <p:cNvPr id="4" name="Нижний колонтитул 17"/>
          <p:cNvSpPr>
            <a:spLocks noGrp="1"/>
          </p:cNvSpPr>
          <p:nvPr>
            <p:ph type="ftr" sz="quarter" idx="11"/>
          </p:nvPr>
        </p:nvSpPr>
        <p:spPr/>
        <p:txBody>
          <a:bodyPr/>
          <a:lstStyle>
            <a:lvl1pPr>
              <a:defRPr/>
            </a:lvl1pPr>
          </a:lstStyle>
          <a:p>
            <a:pPr>
              <a:defRPr/>
            </a:pPr>
            <a:endParaRPr lang="en-US"/>
          </a:p>
        </p:txBody>
      </p:sp>
      <p:sp>
        <p:nvSpPr>
          <p:cNvPr id="5" name="Номер слайда 4"/>
          <p:cNvSpPr>
            <a:spLocks noGrp="1"/>
          </p:cNvSpPr>
          <p:nvPr>
            <p:ph type="sldNum" sz="quarter" idx="12"/>
          </p:nvPr>
        </p:nvSpPr>
        <p:spPr/>
        <p:txBody>
          <a:bodyPr/>
          <a:lstStyle>
            <a:lvl1pPr>
              <a:defRPr/>
            </a:lvl1pPr>
          </a:lstStyle>
          <a:p>
            <a:pPr>
              <a:defRPr/>
            </a:pPr>
            <a:fld id="{43FC9E17-DD38-4EF1-AC47-D156BE96E07C}"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Скругленный прямоугольник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Дата 1"/>
          <p:cNvSpPr>
            <a:spLocks noGrp="1"/>
          </p:cNvSpPr>
          <p:nvPr>
            <p:ph type="dt" sz="half" idx="10"/>
          </p:nvPr>
        </p:nvSpPr>
        <p:spPr/>
        <p:txBody>
          <a:bodyPr/>
          <a:lstStyle>
            <a:lvl1pPr>
              <a:defRPr/>
            </a:lvl1pPr>
            <a:extLst/>
          </a:lstStyle>
          <a:p>
            <a:pPr>
              <a:defRPr/>
            </a:pPr>
            <a:fld id="{851C02E9-F701-447B-8564-8C1FF8B872B8}" type="datetimeFigureOut">
              <a:rPr lang="en-US"/>
              <a:pPr>
                <a:defRPr/>
              </a:pPr>
              <a:t>7/2/2014</a:t>
            </a:fld>
            <a:endParaRPr lang="en-US"/>
          </a:p>
        </p:txBody>
      </p:sp>
      <p:sp>
        <p:nvSpPr>
          <p:cNvPr id="4" name="Нижний колонтитул 2"/>
          <p:cNvSpPr>
            <a:spLocks noGrp="1"/>
          </p:cNvSpPr>
          <p:nvPr>
            <p:ph type="ftr" sz="quarter" idx="11"/>
          </p:nvPr>
        </p:nvSpPr>
        <p:spPr/>
        <p:txBody>
          <a:bodyPr/>
          <a:lstStyle>
            <a:lvl1pPr>
              <a:defRPr/>
            </a:lvl1pPr>
            <a:extLst/>
          </a:lstStyle>
          <a:p>
            <a:pPr>
              <a:defRPr/>
            </a:pPr>
            <a:endParaRPr lang="en-US"/>
          </a:p>
        </p:txBody>
      </p:sp>
      <p:sp>
        <p:nvSpPr>
          <p:cNvPr id="5" name="Номер слайда 3"/>
          <p:cNvSpPr>
            <a:spLocks noGrp="1"/>
          </p:cNvSpPr>
          <p:nvPr>
            <p:ph type="sldNum" sz="quarter" idx="12"/>
          </p:nvPr>
        </p:nvSpPr>
        <p:spPr/>
        <p:txBody>
          <a:bodyPr/>
          <a:lstStyle>
            <a:lvl1pPr>
              <a:defRPr/>
            </a:lvl1pPr>
            <a:extLst/>
          </a:lstStyle>
          <a:p>
            <a:pPr>
              <a:defRPr/>
            </a:pPr>
            <a:fld id="{52756678-707F-4D01-A97C-31F8D81C1466}"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ru-RU" smtClean="0"/>
              <a:t>Образец заголовка</a:t>
            </a:r>
            <a:endParaRPr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4"/>
          <p:cNvSpPr>
            <a:spLocks noGrp="1"/>
          </p:cNvSpPr>
          <p:nvPr>
            <p:ph type="dt" sz="half" idx="10"/>
          </p:nvPr>
        </p:nvSpPr>
        <p:spPr/>
        <p:txBody>
          <a:bodyPr/>
          <a:lstStyle>
            <a:lvl1pPr>
              <a:defRPr/>
            </a:lvl1pPr>
          </a:lstStyle>
          <a:p>
            <a:pPr>
              <a:defRPr/>
            </a:pPr>
            <a:fld id="{6A8A719E-98E4-4202-8AE9-1E1353156FD7}" type="datetimeFigureOut">
              <a:rPr lang="en-US"/>
              <a:pPr>
                <a:defRPr/>
              </a:pPr>
              <a:t>7/2/2014</a:t>
            </a:fld>
            <a:endParaRPr lang="en-US"/>
          </a:p>
        </p:txBody>
      </p:sp>
      <p:sp>
        <p:nvSpPr>
          <p:cNvPr id="6" name="Нижний колонтитул 17"/>
          <p:cNvSpPr>
            <a:spLocks noGrp="1"/>
          </p:cNvSpPr>
          <p:nvPr>
            <p:ph type="ftr" sz="quarter" idx="11"/>
          </p:nvPr>
        </p:nvSpPr>
        <p:spPr/>
        <p:txBody>
          <a:bodyPr/>
          <a:lstStyle>
            <a:lvl1pPr>
              <a:defRPr/>
            </a:lvl1pPr>
          </a:lstStyle>
          <a:p>
            <a:pPr>
              <a:defRPr/>
            </a:pPr>
            <a:endParaRPr lang="en-US"/>
          </a:p>
        </p:txBody>
      </p:sp>
      <p:sp>
        <p:nvSpPr>
          <p:cNvPr id="7" name="Номер слайда 4"/>
          <p:cNvSpPr>
            <a:spLocks noGrp="1"/>
          </p:cNvSpPr>
          <p:nvPr>
            <p:ph type="sldNum" sz="quarter" idx="12"/>
          </p:nvPr>
        </p:nvSpPr>
        <p:spPr/>
        <p:txBody>
          <a:bodyPr/>
          <a:lstStyle>
            <a:lvl1pPr>
              <a:defRPr/>
            </a:lvl1pPr>
          </a:lstStyle>
          <a:p>
            <a:pPr>
              <a:defRPr/>
            </a:pPr>
            <a:fld id="{DE57743B-9E4A-4E3E-BE5B-11946F26EA6B}"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Скругленный прямоугольник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Прямоугольник с одним скругленным углом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ru-RU" smtClean="0"/>
              <a:t>Образец заголовка</a:t>
            </a:r>
            <a:endParaRPr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ru-RU" noProof="0" smtClean="0"/>
              <a:t>Вставка рисунка</a:t>
            </a:r>
            <a:endParaRPr lang="en-US" noProof="0"/>
          </a:p>
        </p:txBody>
      </p:sp>
      <p:sp>
        <p:nvSpPr>
          <p:cNvPr id="7" name="Дата 4"/>
          <p:cNvSpPr>
            <a:spLocks noGrp="1"/>
          </p:cNvSpPr>
          <p:nvPr>
            <p:ph type="dt" sz="half" idx="10"/>
          </p:nvPr>
        </p:nvSpPr>
        <p:spPr/>
        <p:txBody>
          <a:bodyPr/>
          <a:lstStyle>
            <a:lvl1pPr>
              <a:defRPr/>
            </a:lvl1pPr>
            <a:extLst/>
          </a:lstStyle>
          <a:p>
            <a:pPr>
              <a:defRPr/>
            </a:pPr>
            <a:fld id="{75DB43A2-294D-482F-8043-B194DEDE2CF3}" type="datetimeFigureOut">
              <a:rPr lang="en-US"/>
              <a:pPr>
                <a:defRPr/>
              </a:pPr>
              <a:t>7/2/2014</a:t>
            </a:fld>
            <a:endParaRPr lang="en-US"/>
          </a:p>
        </p:txBody>
      </p:sp>
      <p:sp>
        <p:nvSpPr>
          <p:cNvPr id="8" name="Нижний колонтитул 5"/>
          <p:cNvSpPr>
            <a:spLocks noGrp="1"/>
          </p:cNvSpPr>
          <p:nvPr>
            <p:ph type="ftr" sz="quarter" idx="11"/>
          </p:nvPr>
        </p:nvSpPr>
        <p:spPr/>
        <p:txBody>
          <a:bodyPr/>
          <a:lstStyle>
            <a:lvl1pPr>
              <a:defRPr/>
            </a:lvl1pPr>
            <a:extLst/>
          </a:lstStyle>
          <a:p>
            <a:pPr>
              <a:defRPr/>
            </a:pPr>
            <a:endParaRPr lang="en-US"/>
          </a:p>
        </p:txBody>
      </p:sp>
      <p:sp>
        <p:nvSpPr>
          <p:cNvPr id="9" name="Номер слайда 6"/>
          <p:cNvSpPr>
            <a:spLocks noGrp="1"/>
          </p:cNvSpPr>
          <p:nvPr>
            <p:ph type="sldNum" sz="quarter" idx="12"/>
          </p:nvPr>
        </p:nvSpPr>
        <p:spPr/>
        <p:txBody>
          <a:bodyPr/>
          <a:lstStyle>
            <a:lvl1pPr>
              <a:defRPr/>
            </a:lvl1pPr>
            <a:extLst/>
          </a:lstStyle>
          <a:p>
            <a:pPr>
              <a:defRPr/>
            </a:pPr>
            <a:fld id="{6EE1F215-5901-44B9-B5A9-EB8604EA2F9D}"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D0A85DA2-DEAD-4450-8298-B4A1040A1122}" type="datetimeFigureOut">
              <a:rPr lang="en-US"/>
              <a:pPr>
                <a:defRPr/>
              </a:pPr>
              <a:t>7/2/2014</a:t>
            </a:fld>
            <a:endParaRPr lang="en-US"/>
          </a:p>
        </p:txBody>
      </p:sp>
      <p:sp>
        <p:nvSpPr>
          <p:cNvPr id="5" name="Нижний колонтитул 17"/>
          <p:cNvSpPr>
            <a:spLocks noGrp="1"/>
          </p:cNvSpPr>
          <p:nvPr>
            <p:ph type="ftr" sz="quarter" idx="11"/>
          </p:nvPr>
        </p:nvSpPr>
        <p:spPr/>
        <p:txBody>
          <a:bodyPr/>
          <a:lstStyle>
            <a:lvl1pPr>
              <a:defRPr/>
            </a:lvl1pPr>
          </a:lstStyle>
          <a:p>
            <a:pPr>
              <a:defRPr/>
            </a:pPr>
            <a:endParaRPr lang="en-US"/>
          </a:p>
        </p:txBody>
      </p:sp>
      <p:sp>
        <p:nvSpPr>
          <p:cNvPr id="6" name="Номер слайда 4"/>
          <p:cNvSpPr>
            <a:spLocks noGrp="1"/>
          </p:cNvSpPr>
          <p:nvPr>
            <p:ph type="sldNum" sz="quarter" idx="12"/>
          </p:nvPr>
        </p:nvSpPr>
        <p:spPr/>
        <p:txBody>
          <a:bodyPr/>
          <a:lstStyle>
            <a:lvl1pPr>
              <a:defRPr/>
            </a:lvl1pPr>
          </a:lstStyle>
          <a:p>
            <a:pPr>
              <a:defRPr/>
            </a:pPr>
            <a:fld id="{A0453EF5-078A-4722-9E17-E1CB3DD42025}"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72BB784E-032A-44EB-9527-B67DAC4BEF0C}" type="datetimeFigureOut">
              <a:rPr lang="en-US"/>
              <a:pPr>
                <a:defRPr/>
              </a:pPr>
              <a:t>7/2/2014</a:t>
            </a:fld>
            <a:endParaRPr lang="en-US"/>
          </a:p>
        </p:txBody>
      </p:sp>
      <p:sp>
        <p:nvSpPr>
          <p:cNvPr id="5" name="Нижний колонтитул 17"/>
          <p:cNvSpPr>
            <a:spLocks noGrp="1"/>
          </p:cNvSpPr>
          <p:nvPr>
            <p:ph type="ftr" sz="quarter" idx="11"/>
          </p:nvPr>
        </p:nvSpPr>
        <p:spPr/>
        <p:txBody>
          <a:bodyPr/>
          <a:lstStyle>
            <a:lvl1pPr>
              <a:defRPr/>
            </a:lvl1pPr>
          </a:lstStyle>
          <a:p>
            <a:pPr>
              <a:defRPr/>
            </a:pPr>
            <a:endParaRPr lang="en-US"/>
          </a:p>
        </p:txBody>
      </p:sp>
      <p:sp>
        <p:nvSpPr>
          <p:cNvPr id="6" name="Номер слайда 4"/>
          <p:cNvSpPr>
            <a:spLocks noGrp="1"/>
          </p:cNvSpPr>
          <p:nvPr>
            <p:ph type="sldNum" sz="quarter" idx="12"/>
          </p:nvPr>
        </p:nvSpPr>
        <p:spPr/>
        <p:txBody>
          <a:bodyPr/>
          <a:lstStyle>
            <a:lvl1pPr>
              <a:defRPr/>
            </a:lvl1pPr>
          </a:lstStyle>
          <a:p>
            <a:pPr>
              <a:defRPr/>
            </a:pPr>
            <a:fld id="{0B9D8B7A-DA1F-42AA-ACEA-790942307002}"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Овал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28" name="Заголовок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ru-RU" smtClean="0"/>
              <a:t>Образец заголовка</a:t>
            </a:r>
            <a:endParaRPr lang="en-US"/>
          </a:p>
        </p:txBody>
      </p:sp>
      <p:sp>
        <p:nvSpPr>
          <p:cNvPr id="7" name="Дата 1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162004F-87C0-4A39-AD90-B46117230A5C}" type="datetimeFigureOut">
              <a:rPr lang="ru-RU"/>
              <a:pPr>
                <a:defRPr/>
              </a:pPr>
              <a:t>02.07.2014</a:t>
            </a:fld>
            <a:endParaRPr lang="ru-RU"/>
          </a:p>
        </p:txBody>
      </p:sp>
      <p:sp>
        <p:nvSpPr>
          <p:cNvPr id="8" name="Номер слайда 15"/>
          <p:cNvSpPr>
            <a:spLocks noGrp="1"/>
          </p:cNvSpPr>
          <p:nvPr>
            <p:ph type="sldNum" sz="quarter" idx="11"/>
          </p:nvPr>
        </p:nvSpPr>
        <p:spPr/>
        <p:txBody>
          <a:bodyPr/>
          <a:lstStyle>
            <a:lvl1pPr fontAlgn="base">
              <a:spcBef>
                <a:spcPct val="0"/>
              </a:spcBef>
              <a:spcAft>
                <a:spcPct val="0"/>
              </a:spcAft>
              <a:defRPr>
                <a:latin typeface="Calibri" pitchFamily="34" charset="0"/>
              </a:defRPr>
            </a:lvl1pPr>
          </a:lstStyle>
          <a:p>
            <a:pPr>
              <a:defRPr/>
            </a:pPr>
            <a:fld id="{0A8BB7F4-04F4-4940-91EB-CCFCC91BCD4F}" type="slidenum">
              <a:rPr lang="ru-RU"/>
              <a:pPr>
                <a:defRPr/>
              </a:pPr>
              <a:t>‹#›</a:t>
            </a:fld>
            <a:endParaRPr lang="ru-RU"/>
          </a:p>
        </p:txBody>
      </p:sp>
      <p:sp>
        <p:nvSpPr>
          <p:cNvPr id="10" name="Нижний колонтитул 16"/>
          <p:cNvSpPr>
            <a:spLocks noGrp="1"/>
          </p:cNvSpPr>
          <p:nvPr>
            <p:ph type="ftr" sz="quarter" idx="12"/>
          </p:nvPr>
        </p:nvSpPr>
        <p:spPr/>
        <p:txBody>
          <a:bodyPr/>
          <a:lstStyle>
            <a:lvl1pPr fontAlgn="base">
              <a:spcBef>
                <a:spcPct val="0"/>
              </a:spcBef>
              <a:spcAft>
                <a:spcPct val="0"/>
              </a:spcAft>
              <a:defRPr>
                <a:latin typeface="Calibri" pitchFamily="34" charset="0"/>
              </a:defRPr>
            </a:lvl1pPr>
          </a:lstStyle>
          <a:p>
            <a:pPr>
              <a:defRPr/>
            </a:pPr>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A6DA69D-15DA-4F6D-ABBC-4CD39D1DE562}"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312D36C-0C3D-4074-91DC-CD267F64A8AF}" type="slidenum">
              <a:rPr lang="ru-RU"/>
              <a:pPr>
                <a:defRPr/>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Заголовок 16"/>
          <p:cNvSpPr>
            <a:spLocks noGrp="1"/>
          </p:cNvSpPr>
          <p:nvPr>
            <p:ph type="title"/>
          </p:nvPr>
        </p:nvSpPr>
        <p:spPr/>
        <p:txBody>
          <a:bodyPr rtlCol="0"/>
          <a:lstStyle/>
          <a:p>
            <a:r>
              <a:rPr lang="ru-RU" smtClean="0"/>
              <a:t>Образец заголовка</a:t>
            </a:r>
            <a:endParaRPr lang="en-US"/>
          </a:p>
        </p:txBody>
      </p:sp>
      <p:sp>
        <p:nvSpPr>
          <p:cNvPr id="4" name="Дата 1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B1ED2DF4-489C-4176-9101-A102F8B7FB30}" type="datetimeFigureOut">
              <a:rPr lang="ru-RU"/>
              <a:pPr>
                <a:defRPr/>
              </a:pPr>
              <a:t>02.07.2014</a:t>
            </a:fld>
            <a:endParaRPr lang="ru-RU"/>
          </a:p>
        </p:txBody>
      </p:sp>
      <p:sp>
        <p:nvSpPr>
          <p:cNvPr id="5" name="Номер слайда 14"/>
          <p:cNvSpPr>
            <a:spLocks noGrp="1"/>
          </p:cNvSpPr>
          <p:nvPr>
            <p:ph type="sldNum" sz="quarter" idx="11"/>
          </p:nvPr>
        </p:nvSpPr>
        <p:spPr/>
        <p:txBody>
          <a:bodyPr/>
          <a:lstStyle>
            <a:lvl1pPr algn="ctr" fontAlgn="base">
              <a:spcBef>
                <a:spcPct val="0"/>
              </a:spcBef>
              <a:spcAft>
                <a:spcPct val="0"/>
              </a:spcAft>
              <a:defRPr>
                <a:latin typeface="Calibri" pitchFamily="34" charset="0"/>
              </a:defRPr>
            </a:lvl1pPr>
          </a:lstStyle>
          <a:p>
            <a:pPr>
              <a:defRPr/>
            </a:pPr>
            <a:fld id="{89514E74-5911-4972-8C72-779FD1E8886D}" type="slidenum">
              <a:rPr lang="ru-RU"/>
              <a:pPr>
                <a:defRPr/>
              </a:pPr>
              <a:t>‹#›</a:t>
            </a:fld>
            <a:endParaRPr lang="ru-RU"/>
          </a:p>
        </p:txBody>
      </p:sp>
      <p:sp>
        <p:nvSpPr>
          <p:cNvPr id="6" name="Нижний колонтитул 15"/>
          <p:cNvSpPr>
            <a:spLocks noGrp="1"/>
          </p:cNvSpPr>
          <p:nvPr>
            <p:ph type="ftr" sz="quarter" idx="12"/>
          </p:nvPr>
        </p:nvSpPr>
        <p:spPr/>
        <p:txBody>
          <a:bodyPr/>
          <a:lstStyle>
            <a:lvl1pPr fontAlgn="base">
              <a:spcBef>
                <a:spcPct val="0"/>
              </a:spcBef>
              <a:spcAft>
                <a:spcPct val="0"/>
              </a:spcAft>
              <a:defRPr>
                <a:latin typeface="Calibri" pitchFamily="34" charset="0"/>
              </a:defRPr>
            </a:lvl1pPr>
          </a:lstStyle>
          <a:p>
            <a:pPr>
              <a:defRPr/>
            </a:pPr>
            <a:endParaRPr lang="ru-RU"/>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5"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E0891AE-A8E8-46AB-8966-B15A702C52B1}" type="datetimeFigureOut">
              <a:rPr lang="ru-RU"/>
              <a:pPr>
                <a:defRPr/>
              </a:pPr>
              <a:t>02.07.2014</a:t>
            </a:fld>
            <a:endParaRPr lang="ru-RU"/>
          </a:p>
        </p:txBody>
      </p:sp>
      <p:sp>
        <p:nvSpPr>
          <p:cNvPr id="6"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C5E9389-54F6-4583-B54B-877ECAEF4657}" type="slidenum">
              <a:rPr lang="ru-RU"/>
              <a:pPr>
                <a:defRPr/>
              </a:pPr>
              <a:t>‹#›</a:t>
            </a:fld>
            <a:endParaRPr lang="ru-RU"/>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11" name="Содержимое 10"/>
          <p:cNvSpPr>
            <a:spLocks noGrp="1"/>
          </p:cNvSpPr>
          <p:nvPr>
            <p:ph sz="half" idx="1"/>
          </p:nvPr>
        </p:nvSpPr>
        <p:spPr>
          <a:xfrm>
            <a:off x="457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C7938780-A3C2-4C45-A1B4-1E871521D6EA}" type="datetimeFigureOut">
              <a:rPr lang="ru-RU"/>
              <a:pPr>
                <a:defRPr/>
              </a:pPr>
              <a:t>02.07.2014</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3876520E-9310-4AC1-BB25-D4B0FF8DFAFB}" type="slidenum">
              <a:rPr lang="ru-RU"/>
              <a:pPr>
                <a:defRPr/>
              </a:pPr>
              <a:t>‹#›</a:t>
            </a:fld>
            <a:endParaRPr lang="ru-RU"/>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4" name="Содержимое 33"/>
          <p:cNvSpPr>
            <a:spLocks noGrp="1"/>
          </p:cNvSpPr>
          <p:nvPr>
            <p:ph sz="quarter" idx="4"/>
          </p:nvPr>
        </p:nvSpPr>
        <p:spPr>
          <a:xfrm>
            <a:off x="4649788"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 name="Заголовок 1"/>
          <p:cNvSpPr>
            <a:spLocks noGrp="1"/>
          </p:cNvSpPr>
          <p:nvPr>
            <p:ph type="title"/>
          </p:nvPr>
        </p:nvSpPr>
        <p:spPr>
          <a:xfrm>
            <a:off x="457200" y="155448"/>
            <a:ext cx="8229600" cy="1143000"/>
          </a:xfrm>
        </p:spPr>
        <p:txBody>
          <a:bodyPr/>
          <a:lstStyle>
            <a:lvl1pPr>
              <a:defRPr/>
            </a:lvl1pPr>
          </a:lstStyle>
          <a:p>
            <a:r>
              <a:rPr lang="ru-RU" smtClean="0"/>
              <a:t>Образец заголовка</a:t>
            </a:r>
            <a:endParaRPr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9" name="Номер слайда 8"/>
          <p:cNvSpPr>
            <a:spLocks noGrp="1"/>
          </p:cNvSpPr>
          <p:nvPr>
            <p:ph type="sldNum" sz="quarter" idx="10"/>
          </p:nvPr>
        </p:nvSpPr>
        <p:spPr/>
        <p:txBody>
          <a:bodyPr/>
          <a:lstStyle>
            <a:lvl1pPr fontAlgn="base">
              <a:spcBef>
                <a:spcPct val="0"/>
              </a:spcBef>
              <a:spcAft>
                <a:spcPct val="0"/>
              </a:spcAft>
              <a:defRPr>
                <a:latin typeface="Calibri" pitchFamily="34" charset="0"/>
              </a:defRPr>
            </a:lvl1pPr>
          </a:lstStyle>
          <a:p>
            <a:pPr>
              <a:defRPr/>
            </a:pPr>
            <a:fld id="{66515F53-0BFE-4003-A1C3-3D4E175F86FD}" type="slidenum">
              <a:rPr lang="ru-RU"/>
              <a:pPr>
                <a:defRPr/>
              </a:pPr>
              <a:t>‹#›</a:t>
            </a:fld>
            <a:endParaRPr lang="ru-RU"/>
          </a:p>
        </p:txBody>
      </p:sp>
      <p:sp>
        <p:nvSpPr>
          <p:cNvPr id="10" name="Нижний колонтитул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11" name="Дата 6"/>
          <p:cNvSpPr>
            <a:spLocks noGrp="1"/>
          </p:cNvSpPr>
          <p:nvPr>
            <p:ph type="dt" sz="half" idx="12"/>
          </p:nvPr>
        </p:nvSpPr>
        <p:spPr/>
        <p:txBody>
          <a:bodyPr/>
          <a:lstStyle>
            <a:lvl1pPr fontAlgn="base">
              <a:spcBef>
                <a:spcPct val="0"/>
              </a:spcBef>
              <a:spcAft>
                <a:spcPct val="0"/>
              </a:spcAft>
              <a:defRPr>
                <a:latin typeface="Calibri" pitchFamily="34" charset="0"/>
              </a:defRPr>
            </a:lvl1pPr>
          </a:lstStyle>
          <a:p>
            <a:pPr>
              <a:defRPr/>
            </a:pPr>
            <a:fld id="{024720AC-7A13-4C8C-94A5-92E65B76CCC0}" type="datetimeFigureOut">
              <a:rPr lang="ru-RU"/>
              <a:pPr>
                <a:defRPr/>
              </a:pPr>
              <a:t>02.07.2014</a:t>
            </a:fld>
            <a:endParaRPr lang="ru-RU"/>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E07C734-F1CD-49BC-BCD8-7E6893FD6191}" type="datetimeFigureOut">
              <a:rPr lang="ru-RU"/>
              <a:pPr>
                <a:defRPr/>
              </a:pPr>
              <a:t>02.07.2014</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60FD3654-1402-456D-8407-DD51B4692532}" type="slidenum">
              <a:rPr lang="ru-RU"/>
              <a:pPr>
                <a:defRPr/>
              </a:pPr>
              <a:t>‹#›</a:t>
            </a:fld>
            <a:endParaRPr lang="ru-RU"/>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F6F9596B-955E-438F-A961-9CA3448E4562}" type="datetimeFigureOut">
              <a:rPr lang="ru-RU"/>
              <a:pPr>
                <a:defRPr/>
              </a:pPr>
              <a:t>02.07.2014</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98D0956E-6EB7-4339-B615-15FD9E5B380C}" type="slidenum">
              <a:rPr lang="ru-RU"/>
              <a:pPr>
                <a:defRPr/>
              </a:pPr>
              <a:t>‹#›</a:t>
            </a:fld>
            <a:endParaRPr lang="ru-RU"/>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Текст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5" name="Дата 7"/>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0E6E146-EBBC-42F7-A39F-0954951EBB63}" type="datetimeFigureOut">
              <a:rPr lang="ru-RU"/>
              <a:pPr>
                <a:defRPr/>
              </a:pPr>
              <a:t>02.07.2014</a:t>
            </a:fld>
            <a:endParaRPr lang="ru-RU"/>
          </a:p>
        </p:txBody>
      </p:sp>
      <p:sp>
        <p:nvSpPr>
          <p:cNvPr id="6" name="Номер слайда 8"/>
          <p:cNvSpPr>
            <a:spLocks noGrp="1"/>
          </p:cNvSpPr>
          <p:nvPr>
            <p:ph type="sldNum" sz="quarter" idx="11"/>
          </p:nvPr>
        </p:nvSpPr>
        <p:spPr/>
        <p:txBody>
          <a:bodyPr/>
          <a:lstStyle>
            <a:lvl1pPr fontAlgn="base">
              <a:spcBef>
                <a:spcPct val="0"/>
              </a:spcBef>
              <a:spcAft>
                <a:spcPct val="0"/>
              </a:spcAft>
              <a:defRPr>
                <a:latin typeface="Calibri" pitchFamily="34" charset="0"/>
              </a:defRPr>
            </a:lvl1pPr>
          </a:lstStyle>
          <a:p>
            <a:pPr>
              <a:defRPr/>
            </a:pPr>
            <a:fld id="{B7DD6B77-07DD-4134-A106-22AE2B758229}" type="slidenum">
              <a:rPr lang="ru-RU"/>
              <a:pPr>
                <a:defRPr/>
              </a:pPr>
              <a:t>‹#›</a:t>
            </a:fld>
            <a:endParaRPr lang="ru-RU"/>
          </a:p>
        </p:txBody>
      </p:sp>
      <p:sp>
        <p:nvSpPr>
          <p:cNvPr id="7" name="Нижний колонтитул 9"/>
          <p:cNvSpPr>
            <a:spLocks noGrp="1"/>
          </p:cNvSpPr>
          <p:nvPr>
            <p:ph type="ftr" sz="quarter" idx="12"/>
          </p:nvPr>
        </p:nvSpPr>
        <p:spPr/>
        <p:txBody>
          <a:bodyPr/>
          <a:lstStyle>
            <a:lvl1pPr fontAlgn="base">
              <a:spcBef>
                <a:spcPct val="0"/>
              </a:spcBef>
              <a:spcAft>
                <a:spcPct val="0"/>
              </a:spcAft>
              <a:defRPr>
                <a:latin typeface="Calibri" pitchFamily="34" charset="0"/>
              </a:defRPr>
            </a:lvl1pPr>
          </a:lstStyle>
          <a:p>
            <a:pPr>
              <a:defRPr/>
            </a:pPr>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ru-RU" noProof="0" smtClean="0"/>
              <a:t>Вставка рисунка</a:t>
            </a:r>
            <a:endParaRPr lang="en-US" noProof="0"/>
          </a:p>
        </p:txBody>
      </p:sp>
      <p:sp>
        <p:nvSpPr>
          <p:cNvPr id="4" name="Текст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ru-RU" smtClean="0"/>
              <a:t>Образец текста</a:t>
            </a:r>
          </a:p>
        </p:txBody>
      </p:sp>
      <p:sp>
        <p:nvSpPr>
          <p:cNvPr id="5" name="Дата 7"/>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6A7EB7DB-B9BD-47DB-8417-0B1FCDC9B98F}" type="datetimeFigureOut">
              <a:rPr lang="ru-RU"/>
              <a:pPr>
                <a:defRPr/>
              </a:pPr>
              <a:t>02.07.2014</a:t>
            </a:fld>
            <a:endParaRPr lang="ru-RU"/>
          </a:p>
        </p:txBody>
      </p:sp>
      <p:sp>
        <p:nvSpPr>
          <p:cNvPr id="6" name="Номер слайда 8"/>
          <p:cNvSpPr>
            <a:spLocks noGrp="1"/>
          </p:cNvSpPr>
          <p:nvPr>
            <p:ph type="sldNum" sz="quarter" idx="11"/>
          </p:nvPr>
        </p:nvSpPr>
        <p:spPr/>
        <p:txBody>
          <a:bodyPr/>
          <a:lstStyle>
            <a:lvl1pPr fontAlgn="base">
              <a:spcBef>
                <a:spcPct val="0"/>
              </a:spcBef>
              <a:spcAft>
                <a:spcPct val="0"/>
              </a:spcAft>
              <a:defRPr>
                <a:latin typeface="Calibri" pitchFamily="34" charset="0"/>
              </a:defRPr>
            </a:lvl1pPr>
          </a:lstStyle>
          <a:p>
            <a:pPr>
              <a:defRPr/>
            </a:pPr>
            <a:fld id="{583AB442-F1B9-4209-91F2-591CB2821D18}" type="slidenum">
              <a:rPr lang="ru-RU"/>
              <a:pPr>
                <a:defRPr/>
              </a:pPr>
              <a:t>‹#›</a:t>
            </a:fld>
            <a:endParaRPr lang="ru-RU"/>
          </a:p>
        </p:txBody>
      </p:sp>
      <p:sp>
        <p:nvSpPr>
          <p:cNvPr id="7" name="Нижний колонтитул 9"/>
          <p:cNvSpPr>
            <a:spLocks noGrp="1"/>
          </p:cNvSpPr>
          <p:nvPr>
            <p:ph type="ftr" sz="quarter" idx="12"/>
          </p:nvPr>
        </p:nvSpPr>
        <p:spPr/>
        <p:txBody>
          <a:bodyPr/>
          <a:lstStyle>
            <a:lvl1pPr fontAlgn="base">
              <a:spcBef>
                <a:spcPct val="0"/>
              </a:spcBef>
              <a:spcAft>
                <a:spcPct val="0"/>
              </a:spcAft>
              <a:defRPr>
                <a:latin typeface="Calibri" pitchFamily="34" charset="0"/>
              </a:defRPr>
            </a:lvl1pPr>
          </a:lstStyle>
          <a:p>
            <a:pPr>
              <a:defRPr/>
            </a:pPr>
            <a:endParaRPr lang="ru-R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E979765-7A82-45D6-9543-B2246194AEC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08FB7B11-6F4B-4CED-9D2E-83F8AE13F91A}" type="slidenum">
              <a:rPr lang="ru-RU"/>
              <a:pPr>
                <a:defRPr/>
              </a:pPr>
              <a:t>‹#›</a:t>
            </a:fld>
            <a:endParaRPr lang="ru-R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20ADC16-BF1E-4C62-8CA2-4339AB0450B6}" type="datetimeFigureOut">
              <a:rPr lang="ru-RU"/>
              <a:pPr>
                <a:defRPr/>
              </a:pPr>
              <a:t>02.07.2014</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110A2415-0CDE-4D6B-A017-9B7DC524F82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3FF480B-1ED1-41F2-BFB6-7C13B3AF5B37}"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48BC9C3-DB99-4129-B1F5-919C41D608C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10242"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43"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1C0B3B1-5DB6-4854-8ED9-8B3C499C1DD4}"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B1863173-3E33-4280-B91F-C48877827C4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37" r:id="rId4"/>
    <p:sldLayoutId id="2147485338" r:id="rId5"/>
    <p:sldLayoutId id="2147485339" r:id="rId6"/>
    <p:sldLayoutId id="2147485340" r:id="rId7"/>
    <p:sldLayoutId id="2147485341" r:id="rId8"/>
    <p:sldLayoutId id="2147485342" r:id="rId9"/>
    <p:sldLayoutId id="2147485343" r:id="rId10"/>
    <p:sldLayoutId id="21474853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126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779FE52-AC54-4E71-9FA4-34C1F5E137AF}"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60FBF108-EA2D-4929-BE0F-77DD33D90B8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29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2291"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E5930E83-03C6-45ED-9A44-571E5A291B59}"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F4D45633-8FB6-4161-941C-CE75AB1EB4A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111AE81-C956-4B80-9939-9A33207D195C}"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9D19E64-5EE0-4237-922C-76CDB09E57C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46" r:id="rId1"/>
    <p:sldLayoutId id="2147485247" r:id="rId2"/>
    <p:sldLayoutId id="2147485248" r:id="rId3"/>
    <p:sldLayoutId id="2147485249" r:id="rId4"/>
    <p:sldLayoutId id="2147485250" r:id="rId5"/>
    <p:sldLayoutId id="2147485251" r:id="rId6"/>
    <p:sldLayoutId id="2147485252" r:id="rId7"/>
    <p:sldLayoutId id="2147485253" r:id="rId8"/>
    <p:sldLayoutId id="2147485254" r:id="rId9"/>
    <p:sldLayoutId id="2147485255" r:id="rId10"/>
    <p:sldLayoutId id="21474852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4880DED5-8C30-4F75-96D9-93AAC39A304E}"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DBFECCA-787F-49B7-92BC-930E9F22362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098"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4099"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967A8332-19C0-492E-AFEE-313FC5360EAF}"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FE3E97E-57CE-4D81-B814-09AC16B1E0E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97" r:id="rId1"/>
    <p:sldLayoutId id="2147485298" r:id="rId2"/>
    <p:sldLayoutId id="2147485299" r:id="rId3"/>
    <p:sldLayoutId id="2147485300" r:id="rId4"/>
    <p:sldLayoutId id="2147485301" r:id="rId5"/>
    <p:sldLayoutId id="2147485302" r:id="rId6"/>
    <p:sldLayoutId id="2147485303" r:id="rId7"/>
    <p:sldLayoutId id="2147485304" r:id="rId8"/>
    <p:sldLayoutId id="2147485305" r:id="rId9"/>
    <p:sldLayoutId id="2147485306" r:id="rId10"/>
    <p:sldLayoutId id="21474853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4C178C67-FC31-47CE-85A6-8C59F7B3653F}"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687875DA-9FFC-4D3A-B634-498F7221F48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308"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14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B3E54270-14A1-482E-A82B-735B83A87E1F}"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C97B54CA-489D-4433-AA34-9EFC311E042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171"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27B8C60-5186-4B3B-B14B-30FFD159E57C}" type="datetimeFigureOut">
              <a:rPr lang="ru-RU"/>
              <a:pPr>
                <a:defRPr/>
              </a:pPr>
              <a:t>02.07.2014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CA1073DB-70BD-4EB9-9AF7-75351CBFDC5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Lst>
  <p:transition>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Заголовок 12"/>
          <p:cNvSpPr>
            <a:spLocks noGrp="1"/>
          </p:cNvSpPr>
          <p:nvPr>
            <p:ph type="title"/>
          </p:nvPr>
        </p:nvSpPr>
        <p:spPr>
          <a:xfrm>
            <a:off x="503238" y="4986338"/>
            <a:ext cx="8183562" cy="1050925"/>
          </a:xfrm>
          <a:prstGeom prst="rect">
            <a:avLst/>
          </a:prstGeom>
        </p:spPr>
        <p:txBody>
          <a:bodyPr vert="horz" anchor="b">
            <a:normAutofit/>
          </a:bodyPr>
          <a:lstStyle>
            <a:extLst/>
          </a:lstStyle>
          <a:p>
            <a:r>
              <a:rPr lang="ru-RU" smtClean="0"/>
              <a:t>Образец заголовка</a:t>
            </a:r>
            <a:endParaRPr lang="en-US"/>
          </a:p>
        </p:txBody>
      </p:sp>
      <p:sp>
        <p:nvSpPr>
          <p:cNvPr id="8199" name="Текст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5" name="Дата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rgbClr val="E3DED1">
                    <a:shade val="50000"/>
                  </a:srgbClr>
                </a:solidFill>
                <a:latin typeface="+mn-lt"/>
                <a:cs typeface="+mn-cs"/>
              </a:defRPr>
            </a:lvl1pPr>
            <a:extLst/>
          </a:lstStyle>
          <a:p>
            <a:pPr>
              <a:defRPr/>
            </a:pPr>
            <a:fld id="{AC59AE41-6922-4E88-A9B8-B03BDEFBED55}" type="datetimeFigureOut">
              <a:rPr lang="en-US"/>
              <a:pPr>
                <a:defRPr/>
              </a:pPr>
              <a:t>7/2/2014</a:t>
            </a:fld>
            <a:endParaRPr lang="en-US"/>
          </a:p>
        </p:txBody>
      </p:sp>
      <p:sp>
        <p:nvSpPr>
          <p:cNvPr id="18" name="Нижний колонтитул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rgbClr val="E3DED1">
                    <a:shade val="50000"/>
                  </a:srgbClr>
                </a:solidFill>
                <a:latin typeface="+mn-lt"/>
                <a:cs typeface="+mn-cs"/>
              </a:defRPr>
            </a:lvl1pPr>
            <a:extLst/>
          </a:lstStyle>
          <a:p>
            <a:pPr>
              <a:defRPr/>
            </a:pPr>
            <a:endParaRPr lang="en-US"/>
          </a:p>
        </p:txBody>
      </p:sp>
      <p:sp>
        <p:nvSpPr>
          <p:cNvPr id="5" name="Номер слайда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rgbClr val="E3DED1">
                    <a:shade val="50000"/>
                  </a:srgbClr>
                </a:solidFill>
                <a:latin typeface="+mn-lt"/>
                <a:cs typeface="+mn-cs"/>
              </a:defRPr>
            </a:lvl1pPr>
            <a:extLst/>
          </a:lstStyle>
          <a:p>
            <a:pPr>
              <a:defRPr/>
            </a:pPr>
            <a:fld id="{F95067B0-4798-40C9-92B8-5E8CEF5A2B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9" r:id="rId1"/>
    <p:sldLayoutId id="2147485279" r:id="rId2"/>
    <p:sldLayoutId id="2147485320" r:id="rId3"/>
    <p:sldLayoutId id="2147485280" r:id="rId4"/>
    <p:sldLayoutId id="2147485281" r:id="rId5"/>
    <p:sldLayoutId id="2147485282" r:id="rId6"/>
    <p:sldLayoutId id="2147485321" r:id="rId7"/>
    <p:sldLayoutId id="2147485283" r:id="rId8"/>
    <p:sldLayoutId id="2147485322" r:id="rId9"/>
    <p:sldLayoutId id="2147485284" r:id="rId10"/>
    <p:sldLayoutId id="2147485285" r:id="rId11"/>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218" name="Текст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4" name="Дата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rgbClr val="FEFAC9"/>
                </a:solidFill>
                <a:latin typeface="Constantia"/>
              </a:defRPr>
            </a:lvl1pPr>
          </a:lstStyle>
          <a:p>
            <a:pPr>
              <a:defRPr/>
            </a:pPr>
            <a:fld id="{EF0ECCAC-C79A-4CF8-8A45-2350A1BE58A0}" type="datetimeFigureOut">
              <a:rPr lang="ru-RU"/>
              <a:pPr>
                <a:defRPr/>
              </a:pPr>
              <a:t>02.07.2014</a:t>
            </a:fld>
            <a:endParaRPr lang="ru-RU"/>
          </a:p>
        </p:txBody>
      </p:sp>
      <p:sp>
        <p:nvSpPr>
          <p:cNvPr id="10" name="Нижний колонтитул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rgbClr val="FEFAC9"/>
                </a:solidFill>
                <a:latin typeface="Constantia"/>
              </a:defRPr>
            </a:lvl1pPr>
          </a:lstStyle>
          <a:p>
            <a:pPr>
              <a:defRPr/>
            </a:pPr>
            <a:endParaRPr lang="ru-RU"/>
          </a:p>
        </p:txBody>
      </p:sp>
      <p:sp>
        <p:nvSpPr>
          <p:cNvPr id="22" name="Номер слайда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rgbClr val="FEFAC9"/>
                </a:solidFill>
                <a:latin typeface="Constantia"/>
              </a:defRPr>
            </a:lvl1pPr>
          </a:lstStyle>
          <a:p>
            <a:pPr>
              <a:defRPr/>
            </a:pPr>
            <a:fld id="{0F65FB3E-82FD-4602-8C2B-C6C3C2EDE228}" type="slidenum">
              <a:rPr lang="ru-RU"/>
              <a:pPr>
                <a:defRPr/>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ru-RU" smtClean="0"/>
              <a:t>Образец заголовка</a:t>
            </a:r>
            <a:endParaRPr lang="en-US"/>
          </a:p>
        </p:txBody>
      </p:sp>
    </p:spTree>
  </p:cSld>
  <p:clrMap bg1="dk1" tx1="lt1" bg2="dk2" tx2="lt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Michael_Jackson_-_Earth_Song_(1995)(DVDRip.DivX).avi"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01.xml"/><Relationship Id="rId4" Type="http://schemas.openxmlformats.org/officeDocument/2006/relationships/image" Target="../media/image155.jpeg"/></Relationships>
</file>

<file path=ppt/slides/_rels/slide10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jpeg"/><Relationship Id="rId1" Type="http://schemas.openxmlformats.org/officeDocument/2006/relationships/slideLayout" Target="../slideLayouts/slideLayout10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5.png"/></Relationships>
</file>

<file path=ppt/slides/_rels/slide10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0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101.xml"/><Relationship Id="rId5" Type="http://schemas.openxmlformats.org/officeDocument/2006/relationships/image" Target="../media/image171.jpeg"/><Relationship Id="rId4" Type="http://schemas.openxmlformats.org/officeDocument/2006/relationships/image" Target="../media/image17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90.xml"/></Relationships>
</file>

<file path=ppt/slides/_rels/slide10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4.xml"/></Relationships>
</file>

<file path=ppt/slides/_rels/slide1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01.xml"/><Relationship Id="rId5" Type="http://schemas.openxmlformats.org/officeDocument/2006/relationships/image" Target="../media/image178.png"/><Relationship Id="rId4" Type="http://schemas.openxmlformats.org/officeDocument/2006/relationships/image" Target="../media/image177.png"/></Relationships>
</file>

<file path=ppt/slides/_rels/slide11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101.xm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png"/></Relationships>
</file>

<file path=ppt/slides/_rels/slide1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xml"/><Relationship Id="rId1" Type="http://schemas.openxmlformats.org/officeDocument/2006/relationships/slideLayout" Target="../slideLayouts/slideLayout90.xml"/><Relationship Id="rId5" Type="http://schemas.openxmlformats.org/officeDocument/2006/relationships/image" Target="../media/image186.jpeg"/><Relationship Id="rId4" Type="http://schemas.openxmlformats.org/officeDocument/2006/relationships/image" Target="../media/image18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101.xml"/><Relationship Id="rId4" Type="http://schemas.openxmlformats.org/officeDocument/2006/relationships/image" Target="../media/image19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01.xml"/></Relationships>
</file>

<file path=ppt/slides/_rels/slide11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90.xml"/></Relationships>
</file>

<file path=ppt/slides/_rels/slide11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90.xml"/><Relationship Id="rId4" Type="http://schemas.openxmlformats.org/officeDocument/2006/relationships/image" Target="../media/image198.jpeg"/></Relationships>
</file>

<file path=ppt/slides/_rels/slide11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90.xml"/><Relationship Id="rId4" Type="http://schemas.openxmlformats.org/officeDocument/2006/relationships/image" Target="../media/image201.jpeg"/></Relationships>
</file>

<file path=ppt/slides/_rels/slide11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90.xml"/><Relationship Id="rId6" Type="http://schemas.openxmlformats.org/officeDocument/2006/relationships/image" Target="../media/image206.jpeg"/><Relationship Id="rId5" Type="http://schemas.openxmlformats.org/officeDocument/2006/relationships/image" Target="../media/image205.png"/><Relationship Id="rId4" Type="http://schemas.openxmlformats.org/officeDocument/2006/relationships/image" Target="../media/image20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4.xml"/><Relationship Id="rId5" Type="http://schemas.openxmlformats.org/officeDocument/2006/relationships/image" Target="../media/image22.jpeg"/><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90.xml"/></Relationships>
</file>

<file path=ppt/slides/_rels/slide12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90.xml"/><Relationship Id="rId4" Type="http://schemas.openxmlformats.org/officeDocument/2006/relationships/image" Target="../media/image211.png"/></Relationships>
</file>

<file path=ppt/slides/_rels/slide12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90.xml"/><Relationship Id="rId6" Type="http://schemas.openxmlformats.org/officeDocument/2006/relationships/image" Target="../media/image216.jpeg"/><Relationship Id="rId5" Type="http://schemas.openxmlformats.org/officeDocument/2006/relationships/image" Target="../media/image215.png"/><Relationship Id="rId4" Type="http://schemas.openxmlformats.org/officeDocument/2006/relationships/image" Target="../media/image214.png"/></Relationships>
</file>

<file path=ppt/slides/_rels/slide12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90.xml"/></Relationships>
</file>

<file path=ppt/slides/_rels/slide12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90.xml"/><Relationship Id="rId5" Type="http://schemas.openxmlformats.org/officeDocument/2006/relationships/image" Target="../media/image221.png"/><Relationship Id="rId4" Type="http://schemas.openxmlformats.org/officeDocument/2006/relationships/image" Target="../media/image220.png"/></Relationships>
</file>

<file path=ppt/slides/_rels/slide12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01.xml"/><Relationship Id="rId5" Type="http://schemas.openxmlformats.org/officeDocument/2006/relationships/image" Target="../media/image225.jpeg"/><Relationship Id="rId4" Type="http://schemas.openxmlformats.org/officeDocument/2006/relationships/image" Target="../media/image224.jpeg"/></Relationships>
</file>

<file path=ppt/slides/_rels/slide126.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0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28.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90.xml"/></Relationships>
</file>

<file path=ppt/slides/_rels/slide12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Layout" Target="../slideLayouts/slideLayout95.xml"/><Relationship Id="rId1" Type="http://schemas.openxmlformats.org/officeDocument/2006/relationships/video" Target="file:///C:\Documents%20and%20Settings\&#1055;&#1086;&#1083;&#1100;&#1079;&#1086;&#1074;&#1072;&#1090;&#1077;&#1083;&#1100;\&#1056;&#1072;&#1073;&#1086;&#1095;&#1080;&#1081;%20&#1089;&#1090;&#1086;&#1083;\&#1085;&#1072;%20&#1092;&#1086;&#1088;&#1091;&#1084;1\&#1053;&#1086;&#1074;&#1072;&#1103;%20&#1087;&#1072;&#1087;&#1082;&#1072;\&#1092;&#1086;&#1088;&#1091;&#1084;\&#1086;&#1073;&#1097;&#1072;&#1103;%20&#1087;&#1088;&#1077;&#1079;&#1077;&#1085;&#1090;&#1072;&#1094;&#1080;&#1103;%20%20&#1076;&#1083;&#1103;%20&#1092;&#1086;&#1088;&#1091;&#1084;&#1072;%20&#1085;&#1072;%20&#1082;&#1086;&#1084;&#1087;\&#1057;&#1086;&#1094;&#1080;&#1072;&#1083;&#1082;&#1072;%20&#1087;&#1088;&#1086;%20&#1075;&#1083;&#1086;&#1073;&#1072;&#1083;&#1100;&#1085;&#1086;&#1077;%20&#1087;&#1086;&#1090;&#1077;&#1087;&#1083;&#1077;&#1085;&#1080;&#1077;!.av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3.xml"/></Relationships>
</file>

<file path=ppt/slides/_rels/slide130.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gif"/><Relationship Id="rId2" Type="http://schemas.openxmlformats.org/officeDocument/2006/relationships/image" Target="../media/image229.png"/><Relationship Id="rId1" Type="http://schemas.openxmlformats.org/officeDocument/2006/relationships/slideLayout" Target="../slideLayouts/slideLayout128.xml"/><Relationship Id="rId6" Type="http://schemas.openxmlformats.org/officeDocument/2006/relationships/image" Target="../media/image233.gif"/><Relationship Id="rId5" Type="http://schemas.openxmlformats.org/officeDocument/2006/relationships/image" Target="../media/image232.wmf"/><Relationship Id="rId4" Type="http://schemas.openxmlformats.org/officeDocument/2006/relationships/image" Target="../media/image231.w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3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Layout" Target="../slideLayouts/slideLayout128.xml"/><Relationship Id="rId1" Type="http://schemas.openxmlformats.org/officeDocument/2006/relationships/video" Target="file:///C:\Documents%20and%20Settings\&#1055;&#1086;&#1083;&#1100;&#1079;&#1086;&#1074;&#1072;&#1090;&#1077;&#1083;&#1100;\&#1056;&#1072;&#1073;&#1086;&#1095;&#1080;&#1081;%20&#1089;&#1090;&#1086;&#1083;\&#1085;&#1072;%20&#1092;&#1086;&#1088;&#1091;&#1084;1\&#1053;&#1086;&#1074;&#1072;&#1103;%20&#1087;&#1072;&#1087;&#1082;&#1072;\&#1092;&#1086;&#1088;&#1091;&#1084;\&#1086;&#1073;&#1097;&#1072;&#1103;%20&#1087;&#1088;&#1077;&#1079;&#1077;&#1085;&#1090;&#1072;&#1094;&#1080;&#1103;%20%20&#1076;&#1083;&#1103;%20&#1092;&#1086;&#1088;&#1091;&#1084;&#1072;%20&#1085;&#1072;%20&#1082;&#1086;&#1084;&#1087;\wonderful%20life%20&#1082;&#1072;&#1088;&#1072;&#1086;&#1082;&#1077;.avi"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4.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1.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1.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1080;&#1085;&#1086;&#1087;&#1083;&#1072;&#1085;&#1077;&#1090;&#1103;&#1085;&#1077;.wmv" TargetMode="Externa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1.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1.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1.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1.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51.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png"/><Relationship Id="rId2" Type="http://schemas.openxmlformats.org/officeDocument/2006/relationships/image" Target="../media/image75.jpeg"/><Relationship Id="rId1" Type="http://schemas.openxmlformats.org/officeDocument/2006/relationships/slideLayout" Target="../slideLayouts/slideLayout45.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gif"/></Relationships>
</file>

<file path=ppt/slides/_rels/slide4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51.xml"/><Relationship Id="rId1" Type="http://schemas.openxmlformats.org/officeDocument/2006/relationships/video" Target="file:///C:\Documents%20and%20Settings\&#1055;&#1086;&#1083;&#1100;&#1079;&#1086;&#1074;&#1072;&#1090;&#1077;&#1083;&#1100;\&#1056;&#1072;&#1073;&#1086;&#1095;&#1080;&#1081;%20&#1089;&#1090;&#1086;&#1083;\&#1085;&#1072;%20&#1092;&#1086;&#1088;&#1091;&#1084;1\&#1053;&#1086;&#1074;&#1072;&#1103;%20&#1087;&#1072;&#1087;&#1082;&#1072;\&#1092;&#1086;&#1088;&#1091;&#1084;\&#1086;&#1073;&#1097;&#1072;&#1103;%20&#1087;&#1088;&#1077;&#1079;&#1077;&#1085;&#1090;&#1072;&#1094;&#1080;&#1103;%20%20&#1076;&#1083;&#1103;%20&#1092;&#1086;&#1088;&#1091;&#1084;&#1072;%20&#1085;&#1072;%20&#1082;&#1086;&#1084;&#1087;\&#1082;&#1086;&#1083;&#1072;.wmv"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7.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2.xml"/><Relationship Id="rId4" Type="http://schemas.openxmlformats.org/officeDocument/2006/relationships/image" Target="../media/image113.jpeg"/></Relationships>
</file>

<file path=ppt/slides/_rels/slide6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SAVE%20PLANET%20EARTH.mp4%20animal.avi" TargetMode="Externa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hyperlink" Target="&#1087;&#1088;&#1077;&#1079;&#1077;&#1085;&#1090;&#1072;&#1094;&#1080;&#1103;%20&#1084;&#1091;&#1088;%20&#1087;&#1072;&#1088;&#1082;.pptx" TargetMode="External"/><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73.xml"/><Relationship Id="rId1" Type="http://schemas.openxmlformats.org/officeDocument/2006/relationships/video" Target="file:///C:\Documents%20and%20Settings\&#1055;&#1086;&#1083;&#1100;&#1079;&#1086;&#1074;&#1072;&#1090;&#1077;&#1083;&#1100;\&#1056;&#1072;&#1073;&#1086;&#1095;&#1080;&#1081;%20&#1089;&#1090;&#1086;&#1083;\&#1085;&#1072;%20&#1092;&#1086;&#1088;&#1091;&#1084;1\&#1053;&#1086;&#1074;&#1072;&#1103;%20&#1087;&#1072;&#1087;&#1082;&#1072;\&#1092;&#1086;&#1088;&#1091;&#1084;\&#1086;&#1073;&#1097;&#1072;&#1103;%20&#1087;&#1088;&#1077;&#1079;&#1077;&#1085;&#1090;&#1072;&#1094;&#1080;&#1103;%20%20&#1076;&#1083;&#1103;%20&#1092;&#1086;&#1088;&#1091;&#1084;&#1072;%20&#1085;&#1072;%20&#1082;&#1086;&#1084;&#1087;\&#1057;&#1086;&#1094;&#1080;&#1072;&#1083;&#1100;&#1085;&#1072;&#1103;%20&#1088;&#1077;&#1082;&#1083;&#1072;&#1084;&#1072;%20&#1055;&#1083;&#1072;&#1085;&#1077;&#1090;&#1072;%20&#1085;&#1072;&#1096;%20&#1076;&#1086;&#1084;.av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89.xml"/></Relationships>
</file>

<file path=ppt/slides/_rels/slide8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1.xml"/><Relationship Id="rId1" Type="http://schemas.openxmlformats.org/officeDocument/2006/relationships/vmlDrawing" Target="../drawings/vmlDrawing1.vml"/></Relationships>
</file>

<file path=ppt/slides/_rels/slide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wmf"/><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12.xml"/><Relationship Id="rId4" Type="http://schemas.openxmlformats.org/officeDocument/2006/relationships/image" Target="../media/image139.jpeg"/></Relationships>
</file>

<file path=ppt/slides/_rels/slide8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12.xml"/></Relationships>
</file>

<file path=ppt/slides/_rels/slide9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71718" name="Picture 6" descr="vxepf0j86qm">
            <a:hlinkClick r:id="rId2" action="ppaction://hlinkfile"/>
          </p:cNvPr>
          <p:cNvPicPr>
            <a:picLocks noChangeAspect="1" noChangeArrowheads="1" noCrop="1"/>
          </p:cNvPicPr>
          <p:nvPr/>
        </p:nvPicPr>
        <p:blipFill>
          <a:blip r:embed="rId3"/>
          <a:srcRect/>
          <a:stretch>
            <a:fillRect/>
          </a:stretch>
        </p:blipFill>
        <p:spPr bwMode="auto">
          <a:xfrm>
            <a:off x="2124075" y="333375"/>
            <a:ext cx="4686300" cy="6248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2895600" y="798513"/>
            <a:ext cx="3657600" cy="523875"/>
          </a:xfrm>
          <a:prstGeom prst="rect">
            <a:avLst/>
          </a:prstGeom>
          <a:noFill/>
          <a:ln w="9525">
            <a:noFill/>
            <a:miter lim="800000"/>
            <a:headEnd/>
            <a:tailEnd/>
          </a:ln>
        </p:spPr>
        <p:txBody>
          <a:bodyPr>
            <a:spAutoFit/>
          </a:bodyPr>
          <a:lstStyle/>
          <a:p>
            <a:r>
              <a:rPr lang="en-US" sz="2800" b="1">
                <a:solidFill>
                  <a:srgbClr val="000000"/>
                </a:solidFill>
                <a:latin typeface="Arial" charset="0"/>
                <a:cs typeface="Arial" charset="0"/>
              </a:rPr>
              <a:t>DER FRUHLING</a:t>
            </a:r>
            <a:endParaRPr lang="ru-RU" sz="2800" b="1">
              <a:solidFill>
                <a:srgbClr val="000000"/>
              </a:solidFill>
              <a:latin typeface="Arial" charset="0"/>
              <a:cs typeface="Arial" charset="0"/>
            </a:endParaRPr>
          </a:p>
        </p:txBody>
      </p:sp>
      <p:sp>
        <p:nvSpPr>
          <p:cNvPr id="102403" name="Text Box 6"/>
          <p:cNvSpPr txBox="1">
            <a:spLocks noChangeArrowheads="1"/>
          </p:cNvSpPr>
          <p:nvPr/>
        </p:nvSpPr>
        <p:spPr bwMode="auto">
          <a:xfrm>
            <a:off x="2286000" y="5675313"/>
            <a:ext cx="5410200" cy="461962"/>
          </a:xfrm>
          <a:prstGeom prst="rect">
            <a:avLst/>
          </a:prstGeom>
          <a:noFill/>
          <a:ln w="9525">
            <a:noFill/>
            <a:miter lim="800000"/>
            <a:headEnd/>
            <a:tailEnd/>
          </a:ln>
        </p:spPr>
        <p:txBody>
          <a:bodyPr>
            <a:spAutoFit/>
          </a:bodyPr>
          <a:lstStyle/>
          <a:p>
            <a:pPr algn="ctr"/>
            <a:r>
              <a:rPr lang="en-US" sz="2400" b="1">
                <a:solidFill>
                  <a:srgbClr val="000000"/>
                </a:solidFill>
                <a:latin typeface="Comic Sans MS" pitchFamily="66" charset="0"/>
                <a:cs typeface="Arial" charset="0"/>
              </a:rPr>
              <a:t> </a:t>
            </a:r>
            <a:endParaRPr lang="ru-RU" sz="2400" b="1">
              <a:solidFill>
                <a:srgbClr val="000000"/>
              </a:solidFill>
              <a:latin typeface="Comic Sans MS" pitchFamily="66" charset="0"/>
              <a:cs typeface="Arial" charset="0"/>
            </a:endParaRPr>
          </a:p>
        </p:txBody>
      </p:sp>
      <p:pic>
        <p:nvPicPr>
          <p:cNvPr id="102404" name="Picture 4"/>
          <p:cNvPicPr>
            <a:picLocks noChangeAspect="1" noChangeArrowheads="1"/>
          </p:cNvPicPr>
          <p:nvPr/>
        </p:nvPicPr>
        <p:blipFill>
          <a:blip r:embed="rId2" cstate="email"/>
          <a:srcRect/>
          <a:stretch>
            <a:fillRect/>
          </a:stretch>
        </p:blipFill>
        <p:spPr bwMode="auto">
          <a:xfrm>
            <a:off x="1524000" y="1828800"/>
            <a:ext cx="6096000" cy="2819400"/>
          </a:xfrm>
          <a:prstGeom prst="rect">
            <a:avLst/>
          </a:prstGeom>
          <a:noFill/>
          <a:ln w="9525">
            <a:noFill/>
            <a:miter lim="800000"/>
            <a:headEnd/>
            <a:tailEnd/>
          </a:ln>
        </p:spPr>
      </p:pic>
      <p:sp>
        <p:nvSpPr>
          <p:cNvPr id="102405" name="Прямоугольник 4"/>
          <p:cNvSpPr>
            <a:spLocks noChangeArrowheads="1"/>
          </p:cNvSpPr>
          <p:nvPr/>
        </p:nvSpPr>
        <p:spPr bwMode="auto">
          <a:xfrm>
            <a:off x="1676400" y="4724400"/>
            <a:ext cx="5791200" cy="830263"/>
          </a:xfrm>
          <a:prstGeom prst="rect">
            <a:avLst/>
          </a:prstGeom>
          <a:noFill/>
          <a:ln w="9525">
            <a:noFill/>
            <a:miter lim="800000"/>
            <a:headEnd/>
            <a:tailEnd/>
          </a:ln>
        </p:spPr>
        <p:txBody>
          <a:bodyPr>
            <a:spAutoFit/>
          </a:bodyPr>
          <a:lstStyle/>
          <a:p>
            <a:pPr algn="ctr"/>
            <a:r>
              <a:rPr lang="ru-RU" sz="2400" b="1" i="1">
                <a:solidFill>
                  <a:srgbClr val="000000"/>
                </a:solidFill>
                <a:latin typeface="Arial" charset="0"/>
                <a:cs typeface="Arial" charset="0"/>
              </a:rPr>
              <a:t>Весной природа просыпается от долгого зимнего сна. </a:t>
            </a:r>
            <a:endParaRPr lang="ru-RU" sz="2400" b="1">
              <a:solidFill>
                <a:srgbClr val="000000"/>
              </a:solidFill>
              <a:latin typeface="Arial" charset="0"/>
              <a:cs typeface="Arial" charset="0"/>
            </a:endParaRPr>
          </a:p>
        </p:txBody>
      </p:sp>
    </p:spTree>
  </p:cSld>
  <p:clrMapOvr>
    <a:masterClrMapping/>
  </p:clrMapOvr>
  <p:transition advTm="5297">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Содержимое 2"/>
          <p:cNvSpPr>
            <a:spLocks noGrp="1"/>
          </p:cNvSpPr>
          <p:nvPr>
            <p:ph idx="1"/>
          </p:nvPr>
        </p:nvSpPr>
        <p:spPr>
          <a:xfrm>
            <a:off x="0" y="285750"/>
            <a:ext cx="4857750" cy="6572250"/>
          </a:xfrm>
          <a:solidFill>
            <a:srgbClr val="99FF66"/>
          </a:solidFill>
        </p:spPr>
        <p:txBody>
          <a:bodyPr/>
          <a:lstStyle/>
          <a:p>
            <a:pPr eaLnBrk="1" hangingPunct="1"/>
            <a:r>
              <a:rPr lang="ru-RU" sz="3600" smtClean="0"/>
              <a:t>Тяжелые металлы поступают в организм через желудочно-кишечный тракт с пищевыми продуктами, водой, медикаментами, в меньшей степени – через органы дыхания</a:t>
            </a:r>
            <a:r>
              <a:rPr lang="ru-RU" smtClean="0"/>
              <a:t>. </a:t>
            </a:r>
          </a:p>
          <a:p>
            <a:pPr eaLnBrk="1" hangingPunct="1"/>
            <a:endParaRPr lang="ru-RU" smtClean="0"/>
          </a:p>
        </p:txBody>
      </p:sp>
      <p:sp>
        <p:nvSpPr>
          <p:cNvPr id="17920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solidFill>
                <a:srgbClr val="000000"/>
              </a:solidFill>
            </a:endParaRPr>
          </a:p>
        </p:txBody>
      </p:sp>
      <p:pic>
        <p:nvPicPr>
          <p:cNvPr id="179204" name="Picture 1"/>
          <p:cNvPicPr>
            <a:picLocks noChangeAspect="1" noChangeArrowheads="1"/>
          </p:cNvPicPr>
          <p:nvPr/>
        </p:nvPicPr>
        <p:blipFill>
          <a:blip r:embed="rId2">
            <a:lum bright="-6000" contrast="18000"/>
          </a:blip>
          <a:srcRect/>
          <a:stretch>
            <a:fillRect/>
          </a:stretch>
        </p:blipFill>
        <p:spPr bwMode="auto">
          <a:xfrm>
            <a:off x="5072063" y="0"/>
            <a:ext cx="4071937" cy="68580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5214938" cy="6858000"/>
          </a:xfrm>
        </p:spPr>
        <p:txBody>
          <a:bodyPr rtlCol="0">
            <a:normAutofit lnSpcReduction="10000"/>
          </a:bodyPr>
          <a:lstStyle/>
          <a:p>
            <a:pPr eaLnBrk="1" fontAlgn="auto" hangingPunct="1">
              <a:spcAft>
                <a:spcPts val="0"/>
              </a:spcAft>
              <a:buFont typeface="Arial" pitchFamily="34" charset="0"/>
              <a:buChar char="•"/>
              <a:defRPr/>
            </a:pPr>
            <a:r>
              <a:rPr lang="ru-RU" dirty="0" smtClean="0"/>
              <a:t>Они оказывают токсическое, аллергическое, канцерогенное, </a:t>
            </a:r>
            <a:r>
              <a:rPr lang="ru-RU" dirty="0" err="1" smtClean="0"/>
              <a:t>эмбриотоксическое</a:t>
            </a:r>
            <a:r>
              <a:rPr lang="ru-RU" dirty="0" smtClean="0"/>
              <a:t> действие и мутагенный эффект. Многие тяжелые металлы обладают </a:t>
            </a:r>
            <a:r>
              <a:rPr lang="ru-RU" dirty="0" err="1" smtClean="0"/>
              <a:t>тропностью</a:t>
            </a:r>
            <a:r>
              <a:rPr lang="ru-RU" dirty="0" smtClean="0"/>
              <a:t> – избирательно накапливаются в определенных органах и тканях, структурно и функционально нарушая их.</a:t>
            </a:r>
            <a:endParaRPr lang="ru-RU" dirty="0"/>
          </a:p>
        </p:txBody>
      </p:sp>
      <p:pic>
        <p:nvPicPr>
          <p:cNvPr id="180227" name="Picture 1" descr="D:\Мои рисунки\Анатомия\Органы\мозг.jpg"/>
          <p:cNvPicPr>
            <a:picLocks noChangeAspect="1" noChangeArrowheads="1"/>
          </p:cNvPicPr>
          <p:nvPr/>
        </p:nvPicPr>
        <p:blipFill>
          <a:blip r:embed="rId2"/>
          <a:srcRect/>
          <a:stretch>
            <a:fillRect/>
          </a:stretch>
        </p:blipFill>
        <p:spPr bwMode="auto">
          <a:xfrm>
            <a:off x="3500438" y="0"/>
            <a:ext cx="2500312" cy="1928813"/>
          </a:xfrm>
          <a:prstGeom prst="rect">
            <a:avLst/>
          </a:prstGeom>
          <a:noFill/>
          <a:ln w="9525">
            <a:noFill/>
            <a:miter lim="800000"/>
            <a:headEnd/>
            <a:tailEnd/>
          </a:ln>
        </p:spPr>
      </p:pic>
      <p:pic>
        <p:nvPicPr>
          <p:cNvPr id="180228" name="Picture 2" descr="D:\Мои рисунки\Анатомия\Органы\печень.jpg"/>
          <p:cNvPicPr>
            <a:picLocks noChangeAspect="1" noChangeArrowheads="1"/>
          </p:cNvPicPr>
          <p:nvPr/>
        </p:nvPicPr>
        <p:blipFill>
          <a:blip r:embed="rId3" cstate="email"/>
          <a:srcRect/>
          <a:stretch>
            <a:fillRect/>
          </a:stretch>
        </p:blipFill>
        <p:spPr bwMode="auto">
          <a:xfrm>
            <a:off x="5929313" y="0"/>
            <a:ext cx="3214687" cy="3786188"/>
          </a:xfrm>
          <a:prstGeom prst="rect">
            <a:avLst/>
          </a:prstGeom>
          <a:noFill/>
          <a:ln w="9525">
            <a:noFill/>
            <a:miter lim="800000"/>
            <a:headEnd/>
            <a:tailEnd/>
          </a:ln>
        </p:spPr>
      </p:pic>
      <p:pic>
        <p:nvPicPr>
          <p:cNvPr id="180229" name="Picture 3" descr="D:\Мои рисунки\Анатомия\Органы\Поджелудка.jpg"/>
          <p:cNvPicPr>
            <a:picLocks noChangeAspect="1" noChangeArrowheads="1"/>
          </p:cNvPicPr>
          <p:nvPr/>
        </p:nvPicPr>
        <p:blipFill>
          <a:blip r:embed="rId4" cstate="email"/>
          <a:srcRect/>
          <a:stretch>
            <a:fillRect/>
          </a:stretch>
        </p:blipFill>
        <p:spPr bwMode="auto">
          <a:xfrm>
            <a:off x="5072063" y="4144963"/>
            <a:ext cx="3857625"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Заголовок 1"/>
          <p:cNvSpPr>
            <a:spLocks noGrp="1"/>
          </p:cNvSpPr>
          <p:nvPr>
            <p:ph type="title"/>
          </p:nvPr>
        </p:nvSpPr>
        <p:spPr>
          <a:xfrm>
            <a:off x="0" y="0"/>
            <a:ext cx="9144000" cy="1857375"/>
          </a:xfrm>
          <a:solidFill>
            <a:srgbClr val="FFFF99"/>
          </a:solidFill>
        </p:spPr>
        <p:txBody>
          <a:bodyPr/>
          <a:lstStyle/>
          <a:p>
            <a:pPr eaLnBrk="1" hangingPunct="1"/>
            <a:r>
              <a:rPr lang="ru-RU" sz="3600" smtClean="0"/>
              <a:t>1 литр сжигаемого бензина приводит к образованию примерно 16 кубометров или 16000 литров смеси различных газов.</a:t>
            </a:r>
          </a:p>
        </p:txBody>
      </p:sp>
      <p:pic>
        <p:nvPicPr>
          <p:cNvPr id="181251" name="Picture 5" descr="unifiles_OVrllk"/>
          <p:cNvPicPr>
            <a:picLocks noChangeAspect="1" noChangeArrowheads="1"/>
          </p:cNvPicPr>
          <p:nvPr/>
        </p:nvPicPr>
        <p:blipFill>
          <a:blip r:embed="rId2"/>
          <a:srcRect/>
          <a:stretch>
            <a:fillRect/>
          </a:stretch>
        </p:blipFill>
        <p:spPr bwMode="auto">
          <a:xfrm>
            <a:off x="0" y="1785938"/>
            <a:ext cx="9144000" cy="5072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Заголовок 1"/>
          <p:cNvSpPr>
            <a:spLocks noGrp="1"/>
          </p:cNvSpPr>
          <p:nvPr>
            <p:ph type="title"/>
          </p:nvPr>
        </p:nvSpPr>
        <p:spPr/>
        <p:txBody>
          <a:bodyPr/>
          <a:lstStyle/>
          <a:p>
            <a:pPr eaLnBrk="1" hangingPunct="1"/>
            <a:r>
              <a:rPr lang="ru-RU" b="1" smtClean="0">
                <a:solidFill>
                  <a:srgbClr val="FF0000"/>
                </a:solidFill>
              </a:rPr>
              <a:t>Пора бить тревогу!</a:t>
            </a:r>
          </a:p>
        </p:txBody>
      </p:sp>
      <p:pic>
        <p:nvPicPr>
          <p:cNvPr id="182275" name="Picture 6" descr="Рисунок1"/>
          <p:cNvPicPr>
            <a:picLocks noGrp="1" noChangeAspect="1" noChangeArrowheads="1"/>
          </p:cNvPicPr>
          <p:nvPr>
            <p:ph idx="1"/>
          </p:nvPr>
        </p:nvPicPr>
        <p:blipFill>
          <a:blip r:embed="rId2"/>
          <a:srcRect/>
          <a:stretch>
            <a:fillRect/>
          </a:stretch>
        </p:blipFill>
        <p:spPr>
          <a:xfrm>
            <a:off x="684213" y="1268413"/>
            <a:ext cx="7559675" cy="5329237"/>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Заголовок 1"/>
          <p:cNvSpPr>
            <a:spLocks noGrp="1"/>
          </p:cNvSpPr>
          <p:nvPr>
            <p:ph type="title"/>
          </p:nvPr>
        </p:nvSpPr>
        <p:spPr/>
        <p:txBody>
          <a:bodyPr/>
          <a:lstStyle/>
          <a:p>
            <a:pPr eaLnBrk="1" hangingPunct="1"/>
            <a:endParaRPr lang="ru-RU" smtClean="0"/>
          </a:p>
        </p:txBody>
      </p:sp>
      <p:sp>
        <p:nvSpPr>
          <p:cNvPr id="3" name="Содержимое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ru-RU" b="1" i="1" dirty="0" smtClean="0"/>
              <a:t>Отравления тяжелыми металлами вызывают серьезные заболевания</a:t>
            </a:r>
          </a:p>
          <a:p>
            <a:pPr eaLnBrk="1" fontAlgn="auto" hangingPunct="1">
              <a:spcAft>
                <a:spcPts val="0"/>
              </a:spcAft>
              <a:buFont typeface="Arial" pitchFamily="34" charset="0"/>
              <a:buChar char="•"/>
              <a:defRPr/>
            </a:pPr>
            <a:endParaRPr lang="ru-RU" b="1" i="1" dirty="0"/>
          </a:p>
          <a:p>
            <a:pPr marL="0" indent="0" eaLnBrk="1" fontAlgn="auto" hangingPunct="1">
              <a:spcAft>
                <a:spcPts val="0"/>
              </a:spcAft>
              <a:buFont typeface="Arial" pitchFamily="34" charset="0"/>
              <a:buNone/>
              <a:defRPr/>
            </a:pPr>
            <a:r>
              <a:rPr lang="ru-RU" dirty="0" smtClean="0"/>
              <a:t> </a:t>
            </a:r>
            <a:endParaRPr lang="ru-RU" dirty="0"/>
          </a:p>
          <a:p>
            <a:pPr eaLnBrk="1" fontAlgn="auto" hangingPunct="1">
              <a:spcAft>
                <a:spcPts val="0"/>
              </a:spcAft>
              <a:buFont typeface="Arial" pitchFamily="34" charset="0"/>
              <a:buChar char="•"/>
              <a:defRPr/>
            </a:pPr>
            <a:endParaRPr lang="ru-RU"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Надежда\Desktop\болезни\акродиния.jpg"/>
          <p:cNvPicPr>
            <a:picLocks noChangeAspect="1" noChangeArrowheads="1"/>
          </p:cNvPicPr>
          <p:nvPr/>
        </p:nvPicPr>
        <p:blipFill>
          <a:blip r:embed="rId2" cstate="print"/>
          <a:srcRect/>
          <a:stretch>
            <a:fillRect/>
          </a:stretch>
        </p:blipFill>
        <p:spPr bwMode="auto">
          <a:xfrm>
            <a:off x="2214546" y="2357430"/>
            <a:ext cx="4541824" cy="3086111"/>
          </a:xfrm>
          <a:prstGeom prst="rect">
            <a:avLst/>
          </a:prstGeom>
          <a:ln>
            <a:noFill/>
          </a:ln>
          <a:effectLst>
            <a:softEdge rad="112500"/>
          </a:effectLst>
        </p:spPr>
      </p:pic>
      <p:pic>
        <p:nvPicPr>
          <p:cNvPr id="9" name="Рисунок 8"/>
          <p:cNvPicPr/>
          <p:nvPr/>
        </p:nvPicPr>
        <p:blipFill>
          <a:blip r:embed="rId3" cstate="print"/>
          <a:srcRect/>
          <a:stretch>
            <a:fillRect/>
          </a:stretch>
        </p:blipFill>
        <p:spPr bwMode="auto">
          <a:xfrm>
            <a:off x="0" y="4786322"/>
            <a:ext cx="2357454" cy="2071678"/>
          </a:xfrm>
          <a:prstGeom prst="rect">
            <a:avLst/>
          </a:prstGeom>
          <a:ln>
            <a:noFill/>
          </a:ln>
          <a:effectLst>
            <a:softEdge rad="112500"/>
          </a:effectLst>
        </p:spPr>
      </p:pic>
      <p:pic>
        <p:nvPicPr>
          <p:cNvPr id="10" name="Рисунок 9"/>
          <p:cNvPicPr/>
          <p:nvPr/>
        </p:nvPicPr>
        <p:blipFill>
          <a:blip r:embed="rId4" cstate="email"/>
          <a:srcRect/>
          <a:stretch>
            <a:fillRect/>
          </a:stretch>
        </p:blipFill>
        <p:spPr bwMode="auto">
          <a:xfrm>
            <a:off x="5429256" y="0"/>
            <a:ext cx="3504880" cy="2214578"/>
          </a:xfrm>
          <a:prstGeom prst="rect">
            <a:avLst/>
          </a:prstGeom>
          <a:ln>
            <a:noFill/>
          </a:ln>
          <a:effectLst>
            <a:softEdge rad="112500"/>
          </a:effectLst>
        </p:spPr>
      </p:pic>
      <p:pic>
        <p:nvPicPr>
          <p:cNvPr id="11" name="Рисунок 10"/>
          <p:cNvPicPr/>
          <p:nvPr/>
        </p:nvPicPr>
        <p:blipFill>
          <a:blip r:embed="rId5" cstate="print"/>
          <a:srcRect/>
          <a:stretch>
            <a:fillRect/>
          </a:stretch>
        </p:blipFill>
        <p:spPr bwMode="auto">
          <a:xfrm>
            <a:off x="2643174" y="571480"/>
            <a:ext cx="2643206" cy="1714512"/>
          </a:xfrm>
          <a:prstGeom prst="rect">
            <a:avLst/>
          </a:prstGeom>
          <a:ln>
            <a:noFill/>
          </a:ln>
          <a:effectLst>
            <a:softEdge rad="112500"/>
          </a:effectLst>
        </p:spPr>
      </p:pic>
      <p:sp>
        <p:nvSpPr>
          <p:cNvPr id="6" name="Текст 5"/>
          <p:cNvSpPr>
            <a:spLocks noGrp="1"/>
          </p:cNvSpPr>
          <p:nvPr>
            <p:ph type="body" idx="1"/>
          </p:nvPr>
        </p:nvSpPr>
        <p:spPr>
          <a:xfrm>
            <a:off x="0" y="-214338"/>
            <a:ext cx="4040188" cy="7508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rmAutofit/>
          </a:bodyPr>
          <a:lstStyle/>
          <a:p>
            <a:pPr eaLnBrk="1" fontAlgn="auto" hangingPunct="1">
              <a:spcAft>
                <a:spcPts val="0"/>
              </a:spcAft>
              <a:buFont typeface="Arial" pitchFamily="34" charset="0"/>
              <a:buNone/>
              <a:defRPr/>
            </a:pPr>
            <a:r>
              <a:rPr lang="ru-RU" sz="1600" i="1" spc="50" dirty="0" smtClean="0">
                <a:ln w="12700" cmpd="sng">
                  <a:solidFill>
                    <a:schemeClr val="accent6">
                      <a:satMod val="120000"/>
                      <a:shade val="80000"/>
                    </a:schemeClr>
                  </a:solidFill>
                  <a:prstDash val="solid"/>
                </a:ln>
                <a:effectLst>
                  <a:glow rad="53100">
                    <a:schemeClr val="accent6">
                      <a:satMod val="180000"/>
                      <a:alpha val="30000"/>
                    </a:schemeClr>
                  </a:glow>
                </a:effectLst>
                <a:latin typeface="Comic Sans MS" pitchFamily="66" charset="0"/>
              </a:rPr>
              <a:t>ГОЛОВОКРУЖЕНИЕ</a:t>
            </a:r>
            <a:endParaRPr lang="ru-RU" sz="1600" i="1" dirty="0">
              <a:latin typeface="Comic Sans MS" pitchFamily="66" charset="0"/>
            </a:endParaRPr>
          </a:p>
        </p:txBody>
      </p:sp>
      <p:pic>
        <p:nvPicPr>
          <p:cNvPr id="4" name="Содержимое 3"/>
          <p:cNvPicPr>
            <a:picLocks noGrp="1"/>
          </p:cNvPicPr>
          <p:nvPr>
            <p:ph sz="half" idx="2"/>
          </p:nvPr>
        </p:nvPicPr>
        <p:blipFill>
          <a:blip r:embed="rId6" cstate="print"/>
          <a:stretch>
            <a:fillRect/>
          </a:stretch>
        </p:blipFill>
        <p:spPr>
          <a:xfrm>
            <a:off x="214282" y="500042"/>
            <a:ext cx="2071702" cy="1928826"/>
          </a:xfrm>
          <a:effectLst>
            <a:softEdge rad="112500"/>
          </a:effectLst>
        </p:spPr>
      </p:pic>
      <p:sp>
        <p:nvSpPr>
          <p:cNvPr id="8" name="Содержимое 7"/>
          <p:cNvSpPr>
            <a:spLocks noGrp="1"/>
          </p:cNvSpPr>
          <p:nvPr>
            <p:ph sz="quarter" idx="4"/>
          </p:nvPr>
        </p:nvSpPr>
        <p:spPr>
          <a:xfrm>
            <a:off x="6786546" y="4214818"/>
            <a:ext cx="2357454" cy="54927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Autofit/>
          </a:bodyPr>
          <a:lstStyle/>
          <a:p>
            <a:pPr eaLnBrk="1" fontAlgn="auto" hangingPunct="1">
              <a:spcAft>
                <a:spcPts val="0"/>
              </a:spcAft>
              <a:buFont typeface="Arial" pitchFamily="34" charset="0"/>
              <a:buNone/>
              <a:defRPr/>
            </a:pPr>
            <a:r>
              <a:rPr lang="ru-RU" b="1" i="1" spc="50" dirty="0" smtClean="0">
                <a:ln w="12700" cmpd="sng">
                  <a:solidFill>
                    <a:schemeClr val="accent6">
                      <a:satMod val="120000"/>
                      <a:shade val="80000"/>
                    </a:schemeClr>
                  </a:solidFill>
                  <a:prstDash val="solid"/>
                </a:ln>
                <a:effectLst>
                  <a:glow rad="53100">
                    <a:schemeClr val="accent6">
                      <a:satMod val="180000"/>
                      <a:alpha val="30000"/>
                    </a:schemeClr>
                  </a:glow>
                </a:effectLst>
                <a:latin typeface="Comic Sans MS" pitchFamily="66" charset="0"/>
              </a:rPr>
              <a:t>гингивиты</a:t>
            </a:r>
            <a:endParaRPr lang="ru-RU" b="1" i="1" dirty="0">
              <a:latin typeface="Comic Sans MS" pitchFamily="66" charset="0"/>
            </a:endParaRPr>
          </a:p>
        </p:txBody>
      </p:sp>
      <p:sp>
        <p:nvSpPr>
          <p:cNvPr id="5" name="Заголовок 4"/>
          <p:cNvSpPr>
            <a:spLocks noGrp="1"/>
          </p:cNvSpPr>
          <p:nvPr>
            <p:ph type="title"/>
          </p:nvPr>
        </p:nvSpPr>
        <p:spPr>
          <a:xfrm>
            <a:off x="2143108" y="6202380"/>
            <a:ext cx="1971660" cy="65562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rmAutofit/>
          </a:bodyPr>
          <a:lstStyle/>
          <a:p>
            <a:pPr eaLnBrk="1" fontAlgn="auto" hangingPunct="1">
              <a:spcAft>
                <a:spcPts val="0"/>
              </a:spcAft>
              <a:defRPr/>
            </a:pPr>
            <a:r>
              <a:rPr lang="ru-RU" sz="2400" i="1" spc="50" dirty="0" smtClean="0">
                <a:ln w="12700" cmpd="sng">
                  <a:solidFill>
                    <a:schemeClr val="accent6">
                      <a:satMod val="120000"/>
                      <a:shade val="80000"/>
                    </a:schemeClr>
                  </a:solidFill>
                  <a:prstDash val="solid"/>
                </a:ln>
                <a:effectLst>
                  <a:glow rad="53100">
                    <a:schemeClr val="accent6">
                      <a:satMod val="180000"/>
                      <a:alpha val="30000"/>
                    </a:schemeClr>
                  </a:glow>
                </a:effectLst>
                <a:latin typeface="Comic Sans MS" pitchFamily="66" charset="0"/>
              </a:rPr>
              <a:t>Тремор</a:t>
            </a:r>
            <a:r>
              <a:rPr lang="ru-RU" sz="2400" i="1" dirty="0" smtClean="0">
                <a:latin typeface="Comic Sans MS" pitchFamily="66" charset="0"/>
              </a:rPr>
              <a:t> </a:t>
            </a:r>
            <a:r>
              <a:rPr lang="ru-RU" sz="2400"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рук</a:t>
            </a:r>
            <a:endParaRPr lang="ru-RU" sz="2400" i="1" dirty="0">
              <a:latin typeface="Comic Sans MS" pitchFamily="66" charset="0"/>
            </a:endParaRPr>
          </a:p>
        </p:txBody>
      </p:sp>
      <p:sp>
        <p:nvSpPr>
          <p:cNvPr id="7" name="Текст 6"/>
          <p:cNvSpPr>
            <a:spLocks noGrp="1"/>
          </p:cNvSpPr>
          <p:nvPr>
            <p:ph type="body" idx="3"/>
          </p:nvPr>
        </p:nvSpPr>
        <p:spPr>
          <a:xfrm>
            <a:off x="3857620" y="0"/>
            <a:ext cx="3786214" cy="7508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Autofit/>
          </a:bodyPr>
          <a:lstStyle/>
          <a:p>
            <a:pPr eaLnBrk="1" fontAlgn="auto" hangingPunct="1">
              <a:spcAft>
                <a:spcPts val="0"/>
              </a:spcAft>
              <a:buFont typeface="Arial" pitchFamily="34" charset="0"/>
              <a:buNone/>
              <a:defRPr/>
            </a:pPr>
            <a:r>
              <a:rPr lang="ru-RU" i="1" spc="50" dirty="0" smtClean="0">
                <a:ln w="12700" cmpd="sng">
                  <a:solidFill>
                    <a:schemeClr val="accent6">
                      <a:satMod val="120000"/>
                      <a:shade val="80000"/>
                    </a:schemeClr>
                  </a:solidFill>
                  <a:prstDash val="solid"/>
                </a:ln>
                <a:effectLst>
                  <a:glow rad="53100">
                    <a:schemeClr val="accent6">
                      <a:satMod val="180000"/>
                      <a:alpha val="30000"/>
                    </a:schemeClr>
                  </a:glow>
                </a:effectLst>
                <a:latin typeface="Comic Sans MS" pitchFamily="66" charset="0"/>
              </a:rPr>
              <a:t>Цианоз  пальцев</a:t>
            </a:r>
            <a:endParaRPr lang="ru-RU" i="1" spc="50" dirty="0">
              <a:ln w="12700" cmpd="sng">
                <a:solidFill>
                  <a:schemeClr val="accent6">
                    <a:satMod val="120000"/>
                    <a:shade val="80000"/>
                  </a:schemeClr>
                </a:solidFill>
                <a:prstDash val="solid"/>
              </a:ln>
              <a:effectLst>
                <a:glow rad="53100">
                  <a:schemeClr val="accent6">
                    <a:satMod val="180000"/>
                    <a:alpha val="30000"/>
                  </a:schemeClr>
                </a:glow>
              </a:effectLst>
              <a:latin typeface="Comic Sans MS" pitchFamily="66" charset="0"/>
            </a:endParaRPr>
          </a:p>
        </p:txBody>
      </p:sp>
      <p:pic>
        <p:nvPicPr>
          <p:cNvPr id="12" name="Рисунок 11"/>
          <p:cNvPicPr/>
          <p:nvPr/>
        </p:nvPicPr>
        <p:blipFill>
          <a:blip r:embed="rId7" cstate="print"/>
          <a:srcRect/>
          <a:stretch>
            <a:fillRect/>
          </a:stretch>
        </p:blipFill>
        <p:spPr bwMode="auto">
          <a:xfrm>
            <a:off x="6858016" y="2428868"/>
            <a:ext cx="1857356" cy="1927546"/>
          </a:xfrm>
          <a:prstGeom prst="rect">
            <a:avLst/>
          </a:prstGeom>
          <a:ln>
            <a:noFill/>
          </a:ln>
          <a:effectLst>
            <a:softEdge rad="112500"/>
          </a:effectLst>
        </p:spPr>
      </p:pic>
      <p:sp>
        <p:nvSpPr>
          <p:cNvPr id="14" name="Заголовок 1"/>
          <p:cNvSpPr txBox="1">
            <a:spLocks/>
          </p:cNvSpPr>
          <p:nvPr/>
        </p:nvSpPr>
        <p:spPr>
          <a:xfrm>
            <a:off x="2857488" y="5214950"/>
            <a:ext cx="3000396" cy="1000132"/>
          </a:xfrm>
          <a:prstGeom prst="rect">
            <a:avLst/>
          </a:prstGeom>
        </p:spPr>
        <p:txBody>
          <a:bodyPr anchor="ctr"/>
          <a:lstStyle/>
          <a:p>
            <a:pPr algn="ctr" fontAlgn="auto">
              <a:spcAft>
                <a:spcPts val="0"/>
              </a:spcAft>
              <a:defRPr/>
            </a:pPr>
            <a:r>
              <a:rPr lang="ru-RU" sz="2400" b="1" spc="50" dirty="0">
                <a:ln w="12700" cmpd="sng">
                  <a:solidFill>
                    <a:srgbClr val="F79646">
                      <a:satMod val="120000"/>
                      <a:shade val="80000"/>
                    </a:srgbClr>
                  </a:solidFill>
                  <a:prstDash val="solid"/>
                </a:ln>
                <a:solidFill>
                  <a:prstClr val="black"/>
                </a:solidFill>
                <a:effectLst>
                  <a:glow rad="53100">
                    <a:srgbClr val="F79646">
                      <a:satMod val="180000"/>
                      <a:alpha val="30000"/>
                    </a:srgbClr>
                  </a:glow>
                </a:effectLst>
                <a:latin typeface="Comic Sans MS" pitchFamily="66" charset="0"/>
              </a:rPr>
              <a:t>Ртутная кайма на деснах</a:t>
            </a:r>
          </a:p>
        </p:txBody>
      </p:sp>
      <p:pic>
        <p:nvPicPr>
          <p:cNvPr id="1027" name="Picture 3" descr="C:\Users\Надежда\Desktop\болезни\acrodynia.jpg"/>
          <p:cNvPicPr>
            <a:picLocks noChangeAspect="1" noChangeArrowheads="1"/>
          </p:cNvPicPr>
          <p:nvPr/>
        </p:nvPicPr>
        <p:blipFill>
          <a:blip r:embed="rId8" cstate="email"/>
          <a:srcRect/>
          <a:stretch>
            <a:fillRect/>
          </a:stretch>
        </p:blipFill>
        <p:spPr bwMode="auto">
          <a:xfrm>
            <a:off x="285720" y="2500306"/>
            <a:ext cx="1714512" cy="2178859"/>
          </a:xfrm>
          <a:prstGeom prst="rect">
            <a:avLst/>
          </a:prstGeom>
          <a:ln>
            <a:noFill/>
          </a:ln>
          <a:effectLst>
            <a:softEdge rad="112500"/>
          </a:effectLst>
        </p:spPr>
      </p:pic>
      <p:sp>
        <p:nvSpPr>
          <p:cNvPr id="16" name="Заголовок 3"/>
          <p:cNvSpPr txBox="1">
            <a:spLocks/>
          </p:cNvSpPr>
          <p:nvPr/>
        </p:nvSpPr>
        <p:spPr>
          <a:xfrm>
            <a:off x="-214346" y="3643314"/>
            <a:ext cx="2643206" cy="1143008"/>
          </a:xfrm>
          <a:prstGeom prst="rect">
            <a:avLst/>
          </a:prstGeom>
        </p:spPr>
        <p:txBody>
          <a:bodyPr anchor="ctr">
            <a:normAutofit/>
          </a:bodyPr>
          <a:lstStyle/>
          <a:p>
            <a:pPr algn="ctr" fontAlgn="auto">
              <a:spcAft>
                <a:spcPts val="0"/>
              </a:spcAft>
              <a:defRPr/>
            </a:pPr>
            <a:r>
              <a:rPr lang="ru-RU" sz="2400" b="1" i="1" spc="50" dirty="0">
                <a:ln w="12700" cmpd="sng">
                  <a:solidFill>
                    <a:srgbClr val="F79646">
                      <a:satMod val="120000"/>
                      <a:shade val="80000"/>
                    </a:srgbClr>
                  </a:solidFill>
                  <a:prstDash val="solid"/>
                </a:ln>
                <a:solidFill>
                  <a:prstClr val="black"/>
                </a:solidFill>
                <a:effectLst>
                  <a:glow rad="53100">
                    <a:srgbClr val="F79646">
                      <a:satMod val="180000"/>
                      <a:alpha val="30000"/>
                    </a:srgbClr>
                  </a:glow>
                </a:effectLst>
                <a:latin typeface="Comic Sans MS" pitchFamily="66" charset="0"/>
              </a:rPr>
              <a:t>Повышенная</a:t>
            </a:r>
            <a:r>
              <a:rPr lang="ru-RU" sz="2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Comic Sans MS" pitchFamily="66" charset="0"/>
              </a:rPr>
              <a:t> </a:t>
            </a:r>
            <a:r>
              <a:rPr lang="ru-RU" sz="2400" b="1" i="1" spc="50" dirty="0">
                <a:ln w="12700" cmpd="sng">
                  <a:solidFill>
                    <a:srgbClr val="F79646">
                      <a:satMod val="120000"/>
                      <a:shade val="80000"/>
                    </a:srgbClr>
                  </a:solidFill>
                  <a:prstDash val="solid"/>
                </a:ln>
                <a:solidFill>
                  <a:prstClr val="black"/>
                </a:solidFill>
                <a:effectLst>
                  <a:glow rad="53100">
                    <a:srgbClr val="F79646">
                      <a:satMod val="180000"/>
                      <a:alpha val="30000"/>
                    </a:srgbClr>
                  </a:glow>
                </a:effectLst>
                <a:latin typeface="Comic Sans MS" pitchFamily="66" charset="0"/>
              </a:rPr>
              <a:t>потливость</a:t>
            </a:r>
          </a:p>
        </p:txBody>
      </p:sp>
      <p:pic>
        <p:nvPicPr>
          <p:cNvPr id="17" name="Рисунок 16"/>
          <p:cNvPicPr/>
          <p:nvPr/>
        </p:nvPicPr>
        <p:blipFill>
          <a:blip r:embed="rId9" cstate="print"/>
          <a:srcRect/>
          <a:stretch>
            <a:fillRect/>
          </a:stretch>
        </p:blipFill>
        <p:spPr bwMode="auto">
          <a:xfrm>
            <a:off x="6143636" y="5000636"/>
            <a:ext cx="2786082" cy="1857364"/>
          </a:xfrm>
          <a:prstGeom prst="rect">
            <a:avLst/>
          </a:prstGeom>
          <a:ln>
            <a:noFill/>
          </a:ln>
          <a:effectLst>
            <a:softEdge rad="112500"/>
          </a:effectLst>
        </p:spPr>
      </p:pic>
      <p:sp>
        <p:nvSpPr>
          <p:cNvPr id="18" name="Заголовок 4"/>
          <p:cNvSpPr txBox="1">
            <a:spLocks/>
          </p:cNvSpPr>
          <p:nvPr/>
        </p:nvSpPr>
        <p:spPr>
          <a:xfrm>
            <a:off x="3929058" y="6275406"/>
            <a:ext cx="2543164" cy="582594"/>
          </a:xfrm>
          <a:prstGeom prst="rect">
            <a:avLst/>
          </a:prstGeom>
        </p:spPr>
        <p:txBody>
          <a:bodyPr anchor="ctr">
            <a:normAutofit/>
          </a:bodyPr>
          <a:lstStyle/>
          <a:p>
            <a:pPr algn="ctr" fontAlgn="auto">
              <a:spcAft>
                <a:spcPts val="0"/>
              </a:spcAft>
              <a:defRPr/>
            </a:pPr>
            <a:r>
              <a:rPr lang="ru-RU" sz="2400" b="1" i="1" spc="50" dirty="0">
                <a:ln w="12700" cmpd="sng">
                  <a:solidFill>
                    <a:srgbClr val="F79646">
                      <a:satMod val="120000"/>
                      <a:shade val="80000"/>
                    </a:srgbClr>
                  </a:solidFill>
                  <a:prstDash val="solid"/>
                </a:ln>
                <a:solidFill>
                  <a:prstClr val="black"/>
                </a:solidFill>
                <a:effectLst>
                  <a:glow rad="53100">
                    <a:srgbClr val="F79646">
                      <a:satMod val="180000"/>
                      <a:alpha val="30000"/>
                    </a:srgbClr>
                  </a:glow>
                </a:effectLst>
                <a:latin typeface="Comic Sans MS" pitchFamily="66" charset="0"/>
              </a:rPr>
              <a:t>Пиодермия</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Содержимое 2"/>
          <p:cNvSpPr>
            <a:spLocks noGrp="1"/>
          </p:cNvSpPr>
          <p:nvPr>
            <p:ph idx="1"/>
          </p:nvPr>
        </p:nvSpPr>
        <p:spPr>
          <a:xfrm>
            <a:off x="0" y="0"/>
            <a:ext cx="5572125" cy="6715125"/>
          </a:xfrm>
          <a:solidFill>
            <a:srgbClr val="99FF66"/>
          </a:solidFill>
        </p:spPr>
        <p:txBody>
          <a:bodyPr/>
          <a:lstStyle/>
          <a:p>
            <a:pPr eaLnBrk="1" hangingPunct="1"/>
            <a:r>
              <a:rPr lang="ru-RU" smtClean="0"/>
              <a:t>Диоксины 2,4Д и 2,4,5Т вызывают аборты, мертворождения и патологию новорожденных. Большинство диоксинов, явиться причиной гибели плода, уродства новорожденных, отставания в росте, умственного недоразвития младенцев, появления опухолей.</a:t>
            </a:r>
          </a:p>
        </p:txBody>
      </p:sp>
      <p:pic>
        <p:nvPicPr>
          <p:cNvPr id="185347" name="Picture 2" descr="D:\Мои рисунки\Медицина\Радиация\18176_image_large.jpg"/>
          <p:cNvPicPr>
            <a:picLocks noChangeAspect="1" noChangeArrowheads="1"/>
          </p:cNvPicPr>
          <p:nvPr/>
        </p:nvPicPr>
        <p:blipFill>
          <a:blip r:embed="rId2"/>
          <a:srcRect/>
          <a:stretch>
            <a:fillRect/>
          </a:stretch>
        </p:blipFill>
        <p:spPr bwMode="auto">
          <a:xfrm>
            <a:off x="6357938" y="0"/>
            <a:ext cx="2600325" cy="3810000"/>
          </a:xfrm>
          <a:prstGeom prst="rect">
            <a:avLst/>
          </a:prstGeom>
          <a:noFill/>
          <a:ln w="9525">
            <a:noFill/>
            <a:miter lim="800000"/>
            <a:headEnd/>
            <a:tailEnd/>
          </a:ln>
        </p:spPr>
      </p:pic>
      <p:pic>
        <p:nvPicPr>
          <p:cNvPr id="185348" name="Picture 3" descr="D:\Мои рисунки\Медицина\Радиация\06_04_26_Posledstviya.jpg"/>
          <p:cNvPicPr>
            <a:picLocks noChangeAspect="1" noChangeArrowheads="1"/>
          </p:cNvPicPr>
          <p:nvPr/>
        </p:nvPicPr>
        <p:blipFill>
          <a:blip r:embed="rId3" cstate="email"/>
          <a:srcRect/>
          <a:stretch>
            <a:fillRect/>
          </a:stretch>
        </p:blipFill>
        <p:spPr bwMode="auto">
          <a:xfrm>
            <a:off x="6000750" y="2781300"/>
            <a:ext cx="28575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2" cstate="email"/>
          <a:srcRect/>
          <a:stretch>
            <a:fillRect/>
          </a:stretch>
        </p:blipFill>
        <p:spPr bwMode="auto">
          <a:xfrm>
            <a:off x="4429124" y="214290"/>
            <a:ext cx="4357718" cy="3357586"/>
          </a:xfrm>
          <a:prstGeom prst="rect">
            <a:avLst/>
          </a:prstGeom>
          <a:ln>
            <a:noFill/>
          </a:ln>
          <a:effectLst>
            <a:softEdge rad="112500"/>
          </a:effectLst>
        </p:spPr>
      </p:pic>
      <p:pic>
        <p:nvPicPr>
          <p:cNvPr id="6148" name="Picture 4" descr="D:\Бикмурзиной Наде\show.jpg"/>
          <p:cNvPicPr>
            <a:picLocks noChangeAspect="1" noChangeArrowheads="1"/>
          </p:cNvPicPr>
          <p:nvPr/>
        </p:nvPicPr>
        <p:blipFill>
          <a:blip r:embed="rId3" cstate="print"/>
          <a:srcRect/>
          <a:stretch>
            <a:fillRect/>
          </a:stretch>
        </p:blipFill>
        <p:spPr bwMode="auto">
          <a:xfrm>
            <a:off x="285720" y="3500438"/>
            <a:ext cx="4627715" cy="2928934"/>
          </a:xfrm>
          <a:prstGeom prst="rect">
            <a:avLst/>
          </a:prstGeom>
          <a:ln>
            <a:noFill/>
          </a:ln>
          <a:effectLst>
            <a:softEdge rad="112500"/>
          </a:effectLst>
        </p:spPr>
      </p:pic>
      <p:pic>
        <p:nvPicPr>
          <p:cNvPr id="6151" name="Picture 7" descr="D:\Бикмурзиной Наде\гиперкератоз.jpg"/>
          <p:cNvPicPr>
            <a:picLocks noChangeAspect="1" noChangeArrowheads="1"/>
          </p:cNvPicPr>
          <p:nvPr/>
        </p:nvPicPr>
        <p:blipFill>
          <a:blip r:embed="rId4" cstate="email"/>
          <a:srcRect/>
          <a:stretch>
            <a:fillRect/>
          </a:stretch>
        </p:blipFill>
        <p:spPr bwMode="auto">
          <a:xfrm>
            <a:off x="5286380" y="3929066"/>
            <a:ext cx="3137941" cy="2331704"/>
          </a:xfrm>
          <a:prstGeom prst="rect">
            <a:avLst/>
          </a:prstGeom>
          <a:ln>
            <a:noFill/>
          </a:ln>
          <a:effectLst>
            <a:softEdge rad="112500"/>
          </a:effectLst>
        </p:spPr>
      </p:pic>
      <p:pic>
        <p:nvPicPr>
          <p:cNvPr id="6153" name="Picture 9" descr="D:\Бикмурзиной Наде\056_priznaki.jpg"/>
          <p:cNvPicPr>
            <a:picLocks noChangeAspect="1" noChangeArrowheads="1"/>
          </p:cNvPicPr>
          <p:nvPr/>
        </p:nvPicPr>
        <p:blipFill>
          <a:blip r:embed="rId5" cstate="print"/>
          <a:srcRect/>
          <a:stretch>
            <a:fillRect/>
          </a:stretch>
        </p:blipFill>
        <p:spPr bwMode="auto">
          <a:xfrm>
            <a:off x="214282" y="214290"/>
            <a:ext cx="4214842" cy="321471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285720" y="1928802"/>
            <a:ext cx="4143404" cy="3008334"/>
          </a:xfrm>
          <a:effectLst>
            <a:softEdge rad="112500"/>
          </a:effectLst>
        </p:spPr>
      </p:pic>
      <p:pic>
        <p:nvPicPr>
          <p:cNvPr id="5" name="Рисунок 4"/>
          <p:cNvPicPr/>
          <p:nvPr/>
        </p:nvPicPr>
        <p:blipFill>
          <a:blip r:embed="rId3" cstate="print"/>
          <a:srcRect/>
          <a:stretch>
            <a:fillRect/>
          </a:stretch>
        </p:blipFill>
        <p:spPr bwMode="auto">
          <a:xfrm>
            <a:off x="4500562" y="428604"/>
            <a:ext cx="4214842" cy="60007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Заголовок 1"/>
          <p:cNvSpPr>
            <a:spLocks noGrp="1"/>
          </p:cNvSpPr>
          <p:nvPr>
            <p:ph type="title"/>
          </p:nvPr>
        </p:nvSpPr>
        <p:spPr>
          <a:solidFill>
            <a:srgbClr val="FFFF00"/>
          </a:solidFill>
        </p:spPr>
        <p:txBody>
          <a:bodyPr/>
          <a:lstStyle/>
          <a:p>
            <a:pPr eaLnBrk="1" hangingPunct="1"/>
            <a:r>
              <a:rPr lang="ru-RU" b="1" i="1" smtClean="0"/>
              <a:t>Масляная болезнь Юшо-Ю-Ченг</a:t>
            </a:r>
            <a:endParaRPr lang="ru-RU" smtClean="0"/>
          </a:p>
        </p:txBody>
      </p:sp>
      <p:sp>
        <p:nvSpPr>
          <p:cNvPr id="3" name="Содержимое 2"/>
          <p:cNvSpPr>
            <a:spLocks noGrp="1"/>
          </p:cNvSpPr>
          <p:nvPr>
            <p:ph idx="1"/>
          </p:nvPr>
        </p:nvSpPr>
        <p:spPr>
          <a:xfrm>
            <a:off x="0" y="1600200"/>
            <a:ext cx="5715000" cy="5114925"/>
          </a:xfrm>
          <a:solidFill>
            <a:srgbClr val="99FF66"/>
          </a:solidFill>
        </p:spPr>
        <p:txBody>
          <a:bodyPr rtlCol="0">
            <a:normAutofit fontScale="92500" lnSpcReduction="10000"/>
          </a:bodyPr>
          <a:lstStyle/>
          <a:p>
            <a:pPr eaLnBrk="1" fontAlgn="auto" hangingPunct="1">
              <a:spcAft>
                <a:spcPts val="0"/>
              </a:spcAft>
              <a:buFont typeface="Arial" pitchFamily="34" charset="0"/>
              <a:buNone/>
              <a:defRPr/>
            </a:pPr>
            <a:r>
              <a:rPr lang="ru-RU" dirty="0" smtClean="0"/>
              <a:t>- </a:t>
            </a:r>
            <a:r>
              <a:rPr lang="ru-RU" dirty="0"/>
              <a:t>массовые пищевые отравления </a:t>
            </a:r>
            <a:r>
              <a:rPr lang="ru-RU" dirty="0" err="1"/>
              <a:t>диоксинами</a:t>
            </a:r>
            <a:r>
              <a:rPr lang="ru-RU" dirty="0"/>
              <a:t> населения японской провинции </a:t>
            </a:r>
            <a:r>
              <a:rPr lang="ru-RU" dirty="0" err="1"/>
              <a:t>Юшо</a:t>
            </a:r>
            <a:r>
              <a:rPr lang="ru-RU" dirty="0"/>
              <a:t> в 1968 г. и тайваньской </a:t>
            </a:r>
            <a:r>
              <a:rPr lang="ru-RU" dirty="0" err="1"/>
              <a:t>Ю-Ченг</a:t>
            </a:r>
            <a:r>
              <a:rPr lang="ru-RU" dirty="0"/>
              <a:t> в 1979 г. Жители употребляли рис, загрязненный </a:t>
            </a:r>
            <a:r>
              <a:rPr lang="ru-RU" dirty="0" err="1"/>
              <a:t>диоксинами</a:t>
            </a:r>
            <a:r>
              <a:rPr lang="ru-RU" dirty="0"/>
              <a:t>. У пострадавших выявлены кожные проявлении, тяжелые поражения печени, внутренних органов, нервной системы. </a:t>
            </a:r>
          </a:p>
          <a:p>
            <a:pPr eaLnBrk="1" fontAlgn="auto" hangingPunct="1">
              <a:spcAft>
                <a:spcPts val="0"/>
              </a:spcAft>
              <a:buFont typeface="Arial" pitchFamily="34" charset="0"/>
              <a:buChar char="•"/>
              <a:defRPr/>
            </a:pPr>
            <a:endParaRPr lang="ru-RU" dirty="0"/>
          </a:p>
        </p:txBody>
      </p:sp>
      <p:pic>
        <p:nvPicPr>
          <p:cNvPr id="4" name="Picture 2" descr="D:\Бикмурзиной Наде\azt89.jpg"/>
          <p:cNvPicPr>
            <a:picLocks noChangeAspect="1" noChangeArrowheads="1"/>
          </p:cNvPicPr>
          <p:nvPr/>
        </p:nvPicPr>
        <p:blipFill>
          <a:blip r:embed="rId2" cstate="print"/>
          <a:srcRect/>
          <a:stretch>
            <a:fillRect/>
          </a:stretch>
        </p:blipFill>
        <p:spPr bwMode="auto">
          <a:xfrm>
            <a:off x="5714976" y="2071678"/>
            <a:ext cx="3429024" cy="407196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idx="4294967295"/>
          </p:nvPr>
        </p:nvSpPr>
        <p:spPr bwMode="auto">
          <a:xfrm rot="10800000" flipV="1">
            <a:off x="2667000" y="1143000"/>
            <a:ext cx="3733800" cy="533400"/>
          </a:xfrm>
          <a:noFill/>
        </p:spPr>
        <p:txBody>
          <a:bodyPr wrap="square" lIns="91440" tIns="45720" rIns="91440" bIns="45720" numCol="1" anchorCtr="0" compatLnSpc="1">
            <a:prstTxWarp prst="textNoShape">
              <a:avLst/>
            </a:prstTxWarp>
          </a:bodyPr>
          <a:lstStyle/>
          <a:p>
            <a:pPr eaLnBrk="1" hangingPunct="1"/>
            <a:r>
              <a:rPr lang="en-US" sz="2800" smtClean="0">
                <a:solidFill>
                  <a:schemeClr val="tx1"/>
                </a:solidFill>
                <a:effectLst/>
                <a:latin typeface="Arial" charset="0"/>
                <a:cs typeface="Arial" charset="0"/>
              </a:rPr>
              <a:t>DER SOMMER</a:t>
            </a:r>
            <a:endParaRPr lang="ru-RU" sz="2800" smtClean="0">
              <a:solidFill>
                <a:schemeClr val="tx1"/>
              </a:solidFill>
              <a:effectLst/>
              <a:latin typeface="Arial" charset="0"/>
              <a:cs typeface="Arial" charset="0"/>
            </a:endParaRPr>
          </a:p>
        </p:txBody>
      </p:sp>
      <p:pic>
        <p:nvPicPr>
          <p:cNvPr id="103427" name="Picture 11"/>
          <p:cNvPicPr>
            <a:picLocks noChangeAspect="1" noChangeArrowheads="1"/>
          </p:cNvPicPr>
          <p:nvPr/>
        </p:nvPicPr>
        <p:blipFill>
          <a:blip r:embed="rId2"/>
          <a:srcRect/>
          <a:stretch>
            <a:fillRect/>
          </a:stretch>
        </p:blipFill>
        <p:spPr bwMode="auto">
          <a:xfrm>
            <a:off x="1905000" y="1752600"/>
            <a:ext cx="4572000" cy="2819400"/>
          </a:xfrm>
          <a:prstGeom prst="rect">
            <a:avLst/>
          </a:prstGeom>
          <a:noFill/>
          <a:ln w="9525">
            <a:noFill/>
            <a:miter lim="800000"/>
            <a:headEnd/>
            <a:tailEnd/>
          </a:ln>
        </p:spPr>
      </p:pic>
      <p:sp>
        <p:nvSpPr>
          <p:cNvPr id="103428" name="Прямоугольник 3"/>
          <p:cNvSpPr>
            <a:spLocks noChangeArrowheads="1"/>
          </p:cNvSpPr>
          <p:nvPr/>
        </p:nvSpPr>
        <p:spPr bwMode="auto">
          <a:xfrm>
            <a:off x="1981200" y="4800600"/>
            <a:ext cx="4876800" cy="830263"/>
          </a:xfrm>
          <a:prstGeom prst="rect">
            <a:avLst/>
          </a:prstGeom>
          <a:noFill/>
          <a:ln w="9525">
            <a:noFill/>
            <a:miter lim="800000"/>
            <a:headEnd/>
            <a:tailEnd/>
          </a:ln>
        </p:spPr>
        <p:txBody>
          <a:bodyPr>
            <a:spAutoFit/>
          </a:bodyPr>
          <a:lstStyle/>
          <a:p>
            <a:pPr algn="ctr"/>
            <a:r>
              <a:rPr lang="ru-RU" sz="2400" b="1" i="1">
                <a:solidFill>
                  <a:srgbClr val="000000"/>
                </a:solidFill>
                <a:latin typeface="Arial" charset="0"/>
                <a:cs typeface="Arial" charset="0"/>
              </a:rPr>
              <a:t>За весной приходит лето, лучшая пора каникул. </a:t>
            </a:r>
            <a:endParaRPr lang="ru-RU" sz="2400" b="1">
              <a:solidFill>
                <a:srgbClr val="000000"/>
              </a:solidFill>
              <a:latin typeface="Arial" charset="0"/>
              <a:cs typeface="Arial" charset="0"/>
            </a:endParaRPr>
          </a:p>
        </p:txBody>
      </p:sp>
    </p:spTree>
  </p:cSld>
  <p:clrMapOvr>
    <a:masterClrMapping/>
  </p:clrMapOvr>
  <p:transition advTm="4016">
    <p:dissolv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2" cstate="email"/>
          <a:srcRect/>
          <a:stretch>
            <a:fillRect/>
          </a:stretch>
        </p:blipFill>
        <p:spPr bwMode="auto">
          <a:xfrm>
            <a:off x="4857752" y="0"/>
            <a:ext cx="3857652" cy="3000372"/>
          </a:xfrm>
          <a:prstGeom prst="rect">
            <a:avLst/>
          </a:prstGeom>
          <a:ln>
            <a:noFill/>
          </a:ln>
          <a:effectLst>
            <a:softEdge rad="127000"/>
          </a:effectLst>
        </p:spPr>
      </p:pic>
      <p:pic>
        <p:nvPicPr>
          <p:cNvPr id="4" name="Содержимое 3"/>
          <p:cNvPicPr>
            <a:picLocks noGrp="1"/>
          </p:cNvPicPr>
          <p:nvPr>
            <p:ph idx="1"/>
          </p:nvPr>
        </p:nvPicPr>
        <p:blipFill>
          <a:blip r:embed="rId3" cstate="print"/>
          <a:srcRect/>
          <a:stretch>
            <a:fillRect/>
          </a:stretch>
        </p:blipFill>
        <p:spPr>
          <a:xfrm>
            <a:off x="0" y="0"/>
            <a:ext cx="4714876" cy="3357538"/>
          </a:xfrm>
          <a:effectLst>
            <a:softEdge rad="112500"/>
          </a:effectLst>
        </p:spPr>
      </p:pic>
      <p:pic>
        <p:nvPicPr>
          <p:cNvPr id="5" name="Рисунок 4"/>
          <p:cNvPicPr/>
          <p:nvPr/>
        </p:nvPicPr>
        <p:blipFill>
          <a:blip r:embed="rId4" cstate="print"/>
          <a:srcRect/>
          <a:stretch>
            <a:fillRect/>
          </a:stretch>
        </p:blipFill>
        <p:spPr bwMode="auto">
          <a:xfrm>
            <a:off x="0" y="3500438"/>
            <a:ext cx="3786182" cy="3071810"/>
          </a:xfrm>
          <a:prstGeom prst="rect">
            <a:avLst/>
          </a:prstGeom>
          <a:ln>
            <a:noFill/>
          </a:ln>
          <a:effectLst>
            <a:softEdge rad="112500"/>
          </a:effectLst>
        </p:spPr>
      </p:pic>
      <p:pic>
        <p:nvPicPr>
          <p:cNvPr id="4098" name="Picture 2" descr="D:\Бикмурзиной Наде\untitledпп.bmp"/>
          <p:cNvPicPr>
            <a:picLocks noChangeAspect="1" noChangeArrowheads="1"/>
          </p:cNvPicPr>
          <p:nvPr/>
        </p:nvPicPr>
        <p:blipFill>
          <a:blip r:embed="rId5" cstate="print"/>
          <a:srcRect/>
          <a:stretch>
            <a:fillRect/>
          </a:stretch>
        </p:blipFill>
        <p:spPr bwMode="auto">
          <a:xfrm>
            <a:off x="3857620" y="2857496"/>
            <a:ext cx="5286380" cy="4000504"/>
          </a:xfrm>
          <a:prstGeom prst="rect">
            <a:avLst/>
          </a:prstGeom>
          <a:ln>
            <a:noFill/>
          </a:ln>
          <a:effectLst>
            <a:softEdge rad="317500"/>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3214646" y="0"/>
            <a:ext cx="5929354" cy="4071942"/>
          </a:xfrm>
          <a:effectLst>
            <a:softEdge rad="317500"/>
          </a:effectLst>
        </p:spPr>
      </p:pic>
      <p:pic>
        <p:nvPicPr>
          <p:cNvPr id="5122" name="Picture 2" descr="D:\Бикмурзиной Наде\profimedia-0014995682-4bfe93c8abab1.jpg"/>
          <p:cNvPicPr>
            <a:picLocks noChangeAspect="1" noChangeArrowheads="1"/>
          </p:cNvPicPr>
          <p:nvPr/>
        </p:nvPicPr>
        <p:blipFill>
          <a:blip r:embed="rId3" cstate="email"/>
          <a:srcRect/>
          <a:stretch>
            <a:fillRect/>
          </a:stretch>
        </p:blipFill>
        <p:spPr bwMode="auto">
          <a:xfrm>
            <a:off x="0" y="3175370"/>
            <a:ext cx="5455746" cy="3682630"/>
          </a:xfrm>
          <a:prstGeom prst="rect">
            <a:avLst/>
          </a:prstGeom>
          <a:ln>
            <a:noFill/>
          </a:ln>
          <a:effectLst>
            <a:softEdge rad="317500"/>
          </a:effectLst>
        </p:spPr>
      </p:pic>
      <p:pic>
        <p:nvPicPr>
          <p:cNvPr id="5123" name="Picture 3" descr="D:\Бикмурзиной Наде\untitled.bmp"/>
          <p:cNvPicPr>
            <a:picLocks noChangeAspect="1" noChangeArrowheads="1"/>
          </p:cNvPicPr>
          <p:nvPr/>
        </p:nvPicPr>
        <p:blipFill>
          <a:blip r:embed="rId4" cstate="print"/>
          <a:srcRect/>
          <a:stretch>
            <a:fillRect/>
          </a:stretch>
        </p:blipFill>
        <p:spPr bwMode="auto">
          <a:xfrm>
            <a:off x="5572132" y="4214818"/>
            <a:ext cx="3571868" cy="2643182"/>
          </a:xfrm>
          <a:prstGeom prst="rect">
            <a:avLst/>
          </a:prstGeom>
          <a:ln>
            <a:noFill/>
          </a:ln>
          <a:effectLst>
            <a:softEdge rad="112500"/>
          </a:effectLst>
        </p:spPr>
      </p:pic>
      <p:pic>
        <p:nvPicPr>
          <p:cNvPr id="6" name="Picture 3" descr="D:\Бикмурзиной Наде\рр.bmp"/>
          <p:cNvPicPr>
            <a:picLocks noChangeAspect="1" noChangeArrowheads="1"/>
          </p:cNvPicPr>
          <p:nvPr/>
        </p:nvPicPr>
        <p:blipFill>
          <a:blip r:embed="rId5" cstate="print"/>
          <a:srcRect/>
          <a:stretch>
            <a:fillRect/>
          </a:stretch>
        </p:blipFill>
        <p:spPr bwMode="auto">
          <a:xfrm>
            <a:off x="0" y="0"/>
            <a:ext cx="3143240" cy="3086098"/>
          </a:xfrm>
          <a:prstGeom prst="rect">
            <a:avLst/>
          </a:prstGeom>
          <a:ln>
            <a:noFill/>
          </a:ln>
          <a:effectLst>
            <a:softEdge rad="112500"/>
          </a:effectLst>
        </p:spPr>
      </p:pic>
      <p:pic>
        <p:nvPicPr>
          <p:cNvPr id="5124" name="Picture 4" descr="D:\Бикмурзиной Наде\0207841971.jpg"/>
          <p:cNvPicPr>
            <a:picLocks noChangeAspect="1" noChangeArrowheads="1"/>
          </p:cNvPicPr>
          <p:nvPr/>
        </p:nvPicPr>
        <p:blipFill>
          <a:blip r:embed="rId6" cstate="print"/>
          <a:srcRect/>
          <a:stretch>
            <a:fillRect/>
          </a:stretch>
        </p:blipFill>
        <p:spPr bwMode="auto">
          <a:xfrm>
            <a:off x="3000364" y="2571744"/>
            <a:ext cx="2583675" cy="16830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3" cstate="print">
            <a:grayscl/>
          </a:blip>
          <a:srcRect/>
          <a:stretch>
            <a:fillRect/>
          </a:stretch>
        </p:blipFill>
        <p:spPr>
          <a:xfrm>
            <a:off x="214282" y="357166"/>
            <a:ext cx="4429156" cy="3000396"/>
          </a:xfrm>
          <a:effectLst>
            <a:softEdge rad="635000"/>
          </a:effectLst>
        </p:spPr>
      </p:pic>
      <p:pic>
        <p:nvPicPr>
          <p:cNvPr id="10242" name="Picture 2" descr="D:\Бикмурзиной Наде\0206334165.jpg"/>
          <p:cNvPicPr>
            <a:picLocks noChangeAspect="1" noChangeArrowheads="1"/>
          </p:cNvPicPr>
          <p:nvPr/>
        </p:nvPicPr>
        <p:blipFill>
          <a:blip r:embed="rId4"/>
          <a:srcRect/>
          <a:stretch>
            <a:fillRect/>
          </a:stretch>
        </p:blipFill>
        <p:spPr bwMode="auto">
          <a:xfrm>
            <a:off x="5072066" y="928670"/>
            <a:ext cx="3371159" cy="4714908"/>
          </a:xfrm>
          <a:prstGeom prst="rect">
            <a:avLst/>
          </a:prstGeom>
          <a:ln>
            <a:noFill/>
          </a:ln>
          <a:effectLst>
            <a:softEdge rad="112500"/>
          </a:effectLst>
        </p:spPr>
      </p:pic>
      <p:pic>
        <p:nvPicPr>
          <p:cNvPr id="10243" name="Picture 3" descr="D:\Бикмурзиной Наде\1206_1150653239.jpg"/>
          <p:cNvPicPr>
            <a:picLocks noChangeAspect="1" noChangeArrowheads="1"/>
          </p:cNvPicPr>
          <p:nvPr/>
        </p:nvPicPr>
        <p:blipFill>
          <a:blip r:embed="rId5" cstate="email"/>
          <a:srcRect/>
          <a:stretch>
            <a:fillRect/>
          </a:stretch>
        </p:blipFill>
        <p:spPr bwMode="auto">
          <a:xfrm>
            <a:off x="1428728" y="3643314"/>
            <a:ext cx="2819731" cy="2797173"/>
          </a:xfrm>
          <a:prstGeom prst="rect">
            <a:avLst/>
          </a:prstGeom>
          <a:ln>
            <a:noFill/>
          </a:ln>
          <a:effectLst>
            <a:softEdge rad="112500"/>
          </a:effectLst>
        </p:spPr>
      </p:pic>
      <p:sp>
        <p:nvSpPr>
          <p:cNvPr id="6" name="Заголовок 5"/>
          <p:cNvSpPr>
            <a:spLocks noGrp="1"/>
          </p:cNvSpPr>
          <p:nvPr>
            <p:ph type="title"/>
          </p:nvPr>
        </p:nvSpPr>
        <p:spPr/>
        <p:txBody>
          <a:bodyPr/>
          <a:lstStyle/>
          <a:p>
            <a:pPr eaLnBrk="1" fontAlgn="auto" hangingPunct="1">
              <a:spcAft>
                <a:spcPts val="0"/>
              </a:spcAft>
              <a:defRPr/>
            </a:pPr>
            <a:endParaRPr lang="ru-RU"/>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Содержимое 2"/>
          <p:cNvSpPr>
            <a:spLocks noGrp="1"/>
          </p:cNvSpPr>
          <p:nvPr>
            <p:ph idx="1"/>
          </p:nvPr>
        </p:nvSpPr>
        <p:spPr>
          <a:xfrm>
            <a:off x="0" y="142875"/>
            <a:ext cx="5143500" cy="6715125"/>
          </a:xfrm>
          <a:solidFill>
            <a:srgbClr val="99FF66"/>
          </a:solidFill>
        </p:spPr>
        <p:txBody>
          <a:bodyPr/>
          <a:lstStyle/>
          <a:p>
            <a:pPr eaLnBrk="1" hangingPunct="1"/>
            <a:r>
              <a:rPr lang="ru-RU" b="1" i="1" smtClean="0"/>
              <a:t>Отравление кадмием вызывает болезнь «итай-итай» (больно-больно). </a:t>
            </a:r>
            <a:r>
              <a:rPr lang="ru-RU" smtClean="0"/>
              <a:t>Зарегистрирована в Японии. Симптомы: мышечные боли, альбуминонурия, снижение массы тела, глаукома. Заболевание длится 12 лет и заканчивается смертью.</a:t>
            </a:r>
          </a:p>
          <a:p>
            <a:pPr eaLnBrk="1" hangingPunct="1"/>
            <a:endParaRPr lang="ru-RU" smtClean="0"/>
          </a:p>
        </p:txBody>
      </p:sp>
      <p:pic>
        <p:nvPicPr>
          <p:cNvPr id="4" name="Рисунок 3"/>
          <p:cNvPicPr/>
          <p:nvPr/>
        </p:nvPicPr>
        <p:blipFill>
          <a:blip r:embed="rId2" cstate="print"/>
          <a:srcRect/>
          <a:stretch>
            <a:fillRect/>
          </a:stretch>
        </p:blipFill>
        <p:spPr bwMode="auto">
          <a:xfrm>
            <a:off x="5357786" y="0"/>
            <a:ext cx="3786214" cy="3500438"/>
          </a:xfrm>
          <a:prstGeom prst="rect">
            <a:avLst/>
          </a:prstGeom>
          <a:ln>
            <a:noFill/>
          </a:ln>
          <a:effectLst>
            <a:softEdge rad="112500"/>
          </a:effectLst>
        </p:spPr>
      </p:pic>
      <p:pic>
        <p:nvPicPr>
          <p:cNvPr id="5" name="Содержимое 3"/>
          <p:cNvPicPr>
            <a:picLocks/>
          </p:cNvPicPr>
          <p:nvPr/>
        </p:nvPicPr>
        <p:blipFill>
          <a:blip r:embed="rId3" cstate="print"/>
          <a:srcRect/>
          <a:stretch>
            <a:fillRect/>
          </a:stretch>
        </p:blipFill>
        <p:spPr bwMode="auto">
          <a:xfrm>
            <a:off x="5643570" y="3500438"/>
            <a:ext cx="3090877" cy="31432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Содержимое 2"/>
          <p:cNvSpPr>
            <a:spLocks noGrp="1"/>
          </p:cNvSpPr>
          <p:nvPr>
            <p:ph idx="1"/>
          </p:nvPr>
        </p:nvSpPr>
        <p:spPr>
          <a:xfrm>
            <a:off x="0" y="0"/>
            <a:ext cx="9144000" cy="6858000"/>
          </a:xfrm>
        </p:spPr>
        <p:txBody>
          <a:bodyPr/>
          <a:lstStyle/>
          <a:p>
            <a:pPr algn="ctr" eaLnBrk="1" hangingPunct="1"/>
            <a:r>
              <a:rPr lang="ru-RU" b="1" i="1" smtClean="0">
                <a:latin typeface="Times New Roman" pitchFamily="18" charset="0"/>
                <a:cs typeface="Times New Roman" pitchFamily="18" charset="0"/>
              </a:rPr>
              <a:t>Отравление ртутью вызывает болезнь Минимата </a:t>
            </a:r>
            <a:r>
              <a:rPr lang="ru-RU" smtClean="0">
                <a:latin typeface="Times New Roman" pitchFamily="18" charset="0"/>
                <a:cs typeface="Times New Roman" pitchFamily="18" charset="0"/>
              </a:rPr>
              <a:t>(г.Минамат, Япония), которое протекает по типу церебрального паралича. Для новорождённых характерна слепота, паралич, умственная отсталость</a:t>
            </a:r>
          </a:p>
          <a:p>
            <a:pPr eaLnBrk="1" hangingPunct="1"/>
            <a:endParaRPr lang="ru-RU" smtClean="0"/>
          </a:p>
        </p:txBody>
      </p:sp>
      <p:pic>
        <p:nvPicPr>
          <p:cNvPr id="5" name="Picture 2" descr="D:\Бикмурзиной Наде\39765.jpg"/>
          <p:cNvPicPr>
            <a:picLocks noChangeAspect="1" noChangeArrowheads="1"/>
          </p:cNvPicPr>
          <p:nvPr/>
        </p:nvPicPr>
        <p:blipFill>
          <a:blip r:embed="rId2" cstate="email"/>
          <a:srcRect/>
          <a:stretch>
            <a:fillRect/>
          </a:stretch>
        </p:blipFill>
        <p:spPr bwMode="auto">
          <a:xfrm>
            <a:off x="214282" y="2143116"/>
            <a:ext cx="3571900" cy="2214578"/>
          </a:xfrm>
          <a:prstGeom prst="rect">
            <a:avLst/>
          </a:prstGeom>
          <a:ln>
            <a:noFill/>
          </a:ln>
          <a:effectLst>
            <a:softEdge rad="317500"/>
          </a:effectLst>
        </p:spPr>
      </p:pic>
      <p:pic>
        <p:nvPicPr>
          <p:cNvPr id="7" name="Содержимое 3"/>
          <p:cNvPicPr>
            <a:picLocks/>
          </p:cNvPicPr>
          <p:nvPr/>
        </p:nvPicPr>
        <p:blipFill>
          <a:blip r:embed="rId3" cstate="print"/>
          <a:srcRect/>
          <a:stretch>
            <a:fillRect/>
          </a:stretch>
        </p:blipFill>
        <p:spPr bwMode="auto">
          <a:xfrm>
            <a:off x="357158" y="4000480"/>
            <a:ext cx="4643470" cy="2857520"/>
          </a:xfrm>
          <a:prstGeom prst="rect">
            <a:avLst/>
          </a:prstGeom>
          <a:ln>
            <a:noFill/>
          </a:ln>
          <a:effectLst>
            <a:softEdge rad="317500"/>
          </a:effectLst>
        </p:spPr>
      </p:pic>
      <p:pic>
        <p:nvPicPr>
          <p:cNvPr id="8" name="Picture 6" descr="D:\Бикмурзиной Наде\aguas-residuales1.jpg"/>
          <p:cNvPicPr>
            <a:picLocks noChangeAspect="1" noChangeArrowheads="1"/>
          </p:cNvPicPr>
          <p:nvPr/>
        </p:nvPicPr>
        <p:blipFill>
          <a:blip r:embed="rId4" cstate="email"/>
          <a:srcRect/>
          <a:stretch>
            <a:fillRect/>
          </a:stretch>
        </p:blipFill>
        <p:spPr bwMode="auto">
          <a:xfrm>
            <a:off x="5214942" y="2714620"/>
            <a:ext cx="3929058" cy="4000528"/>
          </a:xfrm>
          <a:prstGeom prst="rect">
            <a:avLst/>
          </a:prstGeom>
          <a:ln>
            <a:noFill/>
          </a:ln>
          <a:effectLst>
            <a:softEdge rad="317500"/>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Содержимое 2"/>
          <p:cNvSpPr>
            <a:spLocks noGrp="1"/>
          </p:cNvSpPr>
          <p:nvPr>
            <p:ph idx="1"/>
          </p:nvPr>
        </p:nvSpPr>
        <p:spPr>
          <a:xfrm>
            <a:off x="457200" y="0"/>
            <a:ext cx="8229600" cy="2928938"/>
          </a:xfrm>
        </p:spPr>
        <p:txBody>
          <a:bodyPr/>
          <a:lstStyle/>
          <a:p>
            <a:pPr eaLnBrk="1" hangingPunct="1"/>
            <a:r>
              <a:rPr lang="ru-RU" sz="3600" b="1" i="1" smtClean="0"/>
              <a:t>В почве</a:t>
            </a:r>
            <a:r>
              <a:rPr lang="ru-RU" sz="3600" b="1" smtClean="0"/>
              <a:t> постоянно обитают возбудители столбняка, ботулизма, газовой гангрены, некоторых грибковых заболеваний. </a:t>
            </a:r>
          </a:p>
        </p:txBody>
      </p:sp>
      <p:pic>
        <p:nvPicPr>
          <p:cNvPr id="194563" name="Picture 3" descr="D:\Мои рисунки\Медицина\Микозы\tintтрих.gif"/>
          <p:cNvPicPr>
            <a:picLocks noChangeAspect="1" noChangeArrowheads="1"/>
          </p:cNvPicPr>
          <p:nvPr/>
        </p:nvPicPr>
        <p:blipFill>
          <a:blip r:embed="rId2"/>
          <a:srcRect r="53384"/>
          <a:stretch>
            <a:fillRect/>
          </a:stretch>
        </p:blipFill>
        <p:spPr bwMode="auto">
          <a:xfrm>
            <a:off x="6143625" y="2928938"/>
            <a:ext cx="2557463" cy="3695700"/>
          </a:xfrm>
          <a:prstGeom prst="rect">
            <a:avLst/>
          </a:prstGeom>
          <a:noFill/>
          <a:ln w="9525">
            <a:noFill/>
            <a:miter lim="800000"/>
            <a:headEnd/>
            <a:tailEnd/>
          </a:ln>
        </p:spPr>
      </p:pic>
      <p:pic>
        <p:nvPicPr>
          <p:cNvPr id="194564" name="Picture 4" descr="D:\Мои рисунки\Медицина\Микозы\Trichophyton.jpg"/>
          <p:cNvPicPr>
            <a:picLocks noChangeAspect="1" noChangeArrowheads="1"/>
          </p:cNvPicPr>
          <p:nvPr/>
        </p:nvPicPr>
        <p:blipFill>
          <a:blip r:embed="rId3"/>
          <a:srcRect r="-2"/>
          <a:stretch>
            <a:fillRect/>
          </a:stretch>
        </p:blipFill>
        <p:spPr bwMode="auto">
          <a:xfrm>
            <a:off x="357188" y="3071813"/>
            <a:ext cx="5286375" cy="3786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714348" y="2571744"/>
            <a:ext cx="4071966" cy="3036909"/>
          </a:xfrm>
          <a:effectLst>
            <a:softEdge rad="112500"/>
          </a:effectLst>
        </p:spPr>
      </p:pic>
      <p:sp>
        <p:nvSpPr>
          <p:cNvPr id="2" name="Заголовок 1"/>
          <p:cNvSpPr>
            <a:spLocks noGrp="1"/>
          </p:cNvSpPr>
          <p:nvPr>
            <p:ph type="title"/>
          </p:nvPr>
        </p:nvSpPr>
        <p:spPr>
          <a:xfrm>
            <a:off x="1285852" y="285728"/>
            <a:ext cx="8229600" cy="1219200"/>
          </a:xfrm>
        </p:spPr>
        <p:txBody>
          <a:bodyPr/>
          <a:lstStyle/>
          <a:p>
            <a:pPr eaLnBrk="1" fontAlgn="auto" hangingPunct="1">
              <a:spcAft>
                <a:spcPts val="0"/>
              </a:spcAft>
              <a:defRPr/>
            </a:pPr>
            <a:r>
              <a:rPr lang="ru-RU" b="1" i="1" smtClean="0">
                <a:latin typeface="Comic Sans MS" pitchFamily="66" charset="0"/>
              </a:rPr>
              <a:t>Болезнь Кашина-Бека</a:t>
            </a:r>
            <a:endParaRPr lang="ru-RU" b="1" i="1">
              <a:latin typeface="Comic Sans MS" pitchFamily="66" charset="0"/>
            </a:endParaRPr>
          </a:p>
        </p:txBody>
      </p:sp>
      <p:pic>
        <p:nvPicPr>
          <p:cNvPr id="8194" name="Picture 2" descr="D:\Бикмурзиной Наде\2150_1683227600.jpg"/>
          <p:cNvPicPr>
            <a:picLocks noChangeAspect="1" noChangeArrowheads="1"/>
          </p:cNvPicPr>
          <p:nvPr/>
        </p:nvPicPr>
        <p:blipFill>
          <a:blip r:embed="rId3" cstate="email"/>
          <a:srcRect/>
          <a:stretch>
            <a:fillRect/>
          </a:stretch>
        </p:blipFill>
        <p:spPr bwMode="auto">
          <a:xfrm>
            <a:off x="5000628" y="1571612"/>
            <a:ext cx="3619500" cy="49053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857224" y="357166"/>
            <a:ext cx="3209943" cy="3332185"/>
          </a:xfrm>
          <a:effectLst>
            <a:softEdge rad="112500"/>
          </a:effectLst>
        </p:spPr>
      </p:pic>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5" name="Рисунок 4"/>
          <p:cNvPicPr/>
          <p:nvPr/>
        </p:nvPicPr>
        <p:blipFill>
          <a:blip r:embed="rId3" cstate="print"/>
          <a:srcRect/>
          <a:stretch>
            <a:fillRect/>
          </a:stretch>
        </p:blipFill>
        <p:spPr bwMode="auto">
          <a:xfrm>
            <a:off x="1214414" y="4071942"/>
            <a:ext cx="2857520" cy="2286016"/>
          </a:xfrm>
          <a:prstGeom prst="rect">
            <a:avLst/>
          </a:prstGeom>
          <a:ln>
            <a:noFill/>
          </a:ln>
          <a:effectLst>
            <a:softEdge rad="112500"/>
          </a:effectLst>
        </p:spPr>
      </p:pic>
      <p:pic>
        <p:nvPicPr>
          <p:cNvPr id="9219" name="Picture 3" descr="D:\Бикмурзиной Наде\lordosis.jpg"/>
          <p:cNvPicPr>
            <a:picLocks noChangeAspect="1" noChangeArrowheads="1"/>
          </p:cNvPicPr>
          <p:nvPr/>
        </p:nvPicPr>
        <p:blipFill>
          <a:blip r:embed="rId4"/>
          <a:srcRect/>
          <a:stretch>
            <a:fillRect/>
          </a:stretch>
        </p:blipFill>
        <p:spPr bwMode="auto">
          <a:xfrm>
            <a:off x="4714876" y="1214422"/>
            <a:ext cx="3756418" cy="45720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857224" y="3143248"/>
            <a:ext cx="3429024" cy="3214700"/>
          </a:xfrm>
          <a:effectLst>
            <a:softEdge rad="112500"/>
          </a:effectLst>
        </p:spPr>
      </p:pic>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5" name="Рисунок 4"/>
          <p:cNvPicPr/>
          <p:nvPr/>
        </p:nvPicPr>
        <p:blipFill>
          <a:blip r:embed="rId3" cstate="print"/>
          <a:srcRect/>
          <a:stretch>
            <a:fillRect/>
          </a:stretch>
        </p:blipFill>
        <p:spPr bwMode="auto">
          <a:xfrm>
            <a:off x="5072066" y="928670"/>
            <a:ext cx="3643338" cy="4714908"/>
          </a:xfrm>
          <a:prstGeom prst="rect">
            <a:avLst/>
          </a:prstGeom>
          <a:ln>
            <a:noFill/>
          </a:ln>
          <a:effectLst>
            <a:softEdge rad="112500"/>
          </a:effectLst>
        </p:spPr>
      </p:pic>
      <p:pic>
        <p:nvPicPr>
          <p:cNvPr id="11266" name="Picture 2" descr="D:\Бикмурзиной Наде\kashin-beck_disease_2.jpg"/>
          <p:cNvPicPr>
            <a:picLocks noChangeAspect="1" noChangeArrowheads="1"/>
          </p:cNvPicPr>
          <p:nvPr/>
        </p:nvPicPr>
        <p:blipFill>
          <a:blip r:embed="rId4"/>
          <a:srcRect/>
          <a:stretch>
            <a:fillRect/>
          </a:stretch>
        </p:blipFill>
        <p:spPr bwMode="auto">
          <a:xfrm>
            <a:off x="571472" y="428604"/>
            <a:ext cx="4065320" cy="2338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Содержимое 10"/>
          <p:cNvPicPr>
            <a:picLocks noGrp="1"/>
          </p:cNvPicPr>
          <p:nvPr>
            <p:ph idx="1"/>
          </p:nvPr>
        </p:nvPicPr>
        <p:blipFill>
          <a:blip r:embed="rId2" cstate="print"/>
          <a:srcRect/>
          <a:stretch>
            <a:fillRect/>
          </a:stretch>
        </p:blipFill>
        <p:spPr>
          <a:xfrm>
            <a:off x="4357686" y="500042"/>
            <a:ext cx="4000528" cy="2643206"/>
          </a:xfrm>
          <a:effectLst>
            <a:softEdge rad="112500"/>
          </a:effectLst>
        </p:spPr>
      </p:pic>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12291" name="Рисунок 85"/>
          <p:cNvPicPr>
            <a:picLocks noChangeAspect="1" noChangeArrowheads="1"/>
          </p:cNvPicPr>
          <p:nvPr/>
        </p:nvPicPr>
        <p:blipFill>
          <a:blip r:embed="rId3" cstate="print"/>
          <a:srcRect/>
          <a:stretch>
            <a:fillRect/>
          </a:stretch>
        </p:blipFill>
        <p:spPr bwMode="auto">
          <a:xfrm>
            <a:off x="5715008" y="3286124"/>
            <a:ext cx="2260768" cy="3357576"/>
          </a:xfrm>
          <a:prstGeom prst="rect">
            <a:avLst/>
          </a:prstGeom>
          <a:ln>
            <a:noFill/>
          </a:ln>
          <a:effectLst>
            <a:softEdge rad="112500"/>
          </a:effectLst>
        </p:spPr>
      </p:pic>
      <p:pic>
        <p:nvPicPr>
          <p:cNvPr id="12290" name="Рисунок 88"/>
          <p:cNvPicPr>
            <a:picLocks noChangeAspect="1" noChangeArrowheads="1"/>
          </p:cNvPicPr>
          <p:nvPr/>
        </p:nvPicPr>
        <p:blipFill>
          <a:blip r:embed="rId4" cstate="print"/>
          <a:srcRect/>
          <a:stretch>
            <a:fillRect/>
          </a:stretch>
        </p:blipFill>
        <p:spPr bwMode="auto">
          <a:xfrm>
            <a:off x="928662" y="214290"/>
            <a:ext cx="2143140" cy="3764255"/>
          </a:xfrm>
          <a:prstGeom prst="rect">
            <a:avLst/>
          </a:prstGeom>
          <a:ln>
            <a:noFill/>
          </a:ln>
          <a:effectLst>
            <a:softEdge rad="112500"/>
          </a:effectLst>
        </p:spPr>
      </p:pic>
      <p:pic>
        <p:nvPicPr>
          <p:cNvPr id="12289" name="Рисунок 91"/>
          <p:cNvPicPr>
            <a:picLocks noChangeAspect="1" noChangeArrowheads="1"/>
          </p:cNvPicPr>
          <p:nvPr/>
        </p:nvPicPr>
        <p:blipFill>
          <a:blip r:embed="rId5" cstate="print"/>
          <a:srcRect/>
          <a:stretch>
            <a:fillRect/>
          </a:stretch>
        </p:blipFill>
        <p:spPr bwMode="auto">
          <a:xfrm>
            <a:off x="928662" y="4071942"/>
            <a:ext cx="3643338" cy="2532341"/>
          </a:xfrm>
          <a:prstGeom prst="rect">
            <a:avLst/>
          </a:prstGeom>
          <a:ln>
            <a:noFill/>
          </a:ln>
          <a:effectLst>
            <a:softEdge rad="112500"/>
          </a:effectLst>
        </p:spPr>
      </p:pic>
      <p:sp>
        <p:nvSpPr>
          <p:cNvPr id="19866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solidFill>
                <a:srgbClr val="FFFFFF"/>
              </a:solidFill>
              <a:latin typeface="Constantia" pitchFamily="18" charset="0"/>
            </a:endParaRPr>
          </a:p>
        </p:txBody>
      </p:sp>
      <p:sp>
        <p:nvSpPr>
          <p:cNvPr id="198664" name="Rectangle 5"/>
          <p:cNvSpPr>
            <a:spLocks noChangeArrowheads="1"/>
          </p:cNvSpPr>
          <p:nvPr/>
        </p:nvSpPr>
        <p:spPr bwMode="auto">
          <a:xfrm>
            <a:off x="0" y="1428750"/>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endParaRPr lang="ru-RU">
              <a:solidFill>
                <a:srgbClr val="FFFFFF"/>
              </a:solidFill>
              <a:latin typeface="Arial" charset="0"/>
              <a:ea typeface="Calibri" pitchFamily="34" charset="0"/>
              <a:cs typeface="Arial" charset="0"/>
            </a:endParaRPr>
          </a:p>
        </p:txBody>
      </p:sp>
      <p:sp>
        <p:nvSpPr>
          <p:cNvPr id="198665" name="Rectangle 6"/>
          <p:cNvSpPr>
            <a:spLocks noChangeArrowheads="1"/>
          </p:cNvSpPr>
          <p:nvPr/>
        </p:nvSpPr>
        <p:spPr bwMode="auto">
          <a:xfrm>
            <a:off x="0" y="2857500"/>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endParaRPr lang="ru-RU">
              <a:solidFill>
                <a:srgbClr val="FFFFFF"/>
              </a:solidFill>
              <a:latin typeface="Arial" charset="0"/>
              <a:ea typeface="Calibri" pitchFamily="34" charset="0"/>
              <a:cs typeface="Arial" charset="0"/>
            </a:endParaRPr>
          </a:p>
        </p:txBody>
      </p:sp>
      <p:sp>
        <p:nvSpPr>
          <p:cNvPr id="198666" name="Rectangle 7"/>
          <p:cNvSpPr>
            <a:spLocks noChangeArrowheads="1"/>
          </p:cNvSpPr>
          <p:nvPr/>
        </p:nvSpPr>
        <p:spPr bwMode="auto">
          <a:xfrm>
            <a:off x="0" y="3933825"/>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r>
              <a:rPr lang="ru-RU" sz="800">
                <a:solidFill>
                  <a:srgbClr val="FFFFFF"/>
                </a:solidFill>
                <a:latin typeface="Arial" charset="0"/>
                <a:ea typeface="Calibri" pitchFamily="34" charset="0"/>
                <a:cs typeface="Arial" charset="0"/>
              </a:rPr>
              <a:t> </a:t>
            </a:r>
            <a:endParaRPr lang="ru-RU">
              <a:solidFill>
                <a:srgbClr val="FFFFFF"/>
              </a:solidFill>
              <a:latin typeface="Arial" charset="0"/>
              <a:ea typeface="Calibri" pitchFamily="34" charset="0"/>
              <a:cs typeface="Arial" charset="0"/>
            </a:endParaRPr>
          </a:p>
        </p:txBody>
      </p:sp>
      <p:pic>
        <p:nvPicPr>
          <p:cNvPr id="3" name="Picture 2" descr="D:\Бикмурзиной Наде\dcp3.jpg"/>
          <p:cNvPicPr>
            <a:picLocks noChangeAspect="1" noChangeArrowheads="1"/>
          </p:cNvPicPr>
          <p:nvPr/>
        </p:nvPicPr>
        <p:blipFill>
          <a:blip r:embed="rId6" cstate="email"/>
          <a:srcRect/>
          <a:stretch>
            <a:fillRect/>
          </a:stretch>
        </p:blipFill>
        <p:spPr bwMode="auto">
          <a:xfrm>
            <a:off x="3500430" y="2643182"/>
            <a:ext cx="1687506" cy="20298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F:\Users\Ира\Desktop\stacks_image_497_1.png"/>
          <p:cNvPicPr>
            <a:picLocks noChangeAspect="1" noChangeArrowheads="1"/>
          </p:cNvPicPr>
          <p:nvPr/>
        </p:nvPicPr>
        <p:blipFill>
          <a:blip r:embed="rId2" cstate="email"/>
          <a:srcRect/>
          <a:stretch>
            <a:fillRect/>
          </a:stretch>
        </p:blipFill>
        <p:spPr bwMode="auto">
          <a:xfrm>
            <a:off x="1143000" y="762000"/>
            <a:ext cx="3438525" cy="2286000"/>
          </a:xfrm>
          <a:prstGeom prst="rect">
            <a:avLst/>
          </a:prstGeom>
          <a:noFill/>
          <a:ln w="9525">
            <a:noFill/>
            <a:miter lim="800000"/>
            <a:headEnd/>
            <a:tailEnd/>
          </a:ln>
        </p:spPr>
      </p:pic>
      <p:pic>
        <p:nvPicPr>
          <p:cNvPr id="104451" name="Picture 5" descr="F:\Users\Ира\Desktop\felling04.jpg"/>
          <p:cNvPicPr>
            <a:picLocks noChangeAspect="1" noChangeArrowheads="1"/>
          </p:cNvPicPr>
          <p:nvPr/>
        </p:nvPicPr>
        <p:blipFill>
          <a:blip r:embed="rId3" cstate="email"/>
          <a:srcRect/>
          <a:stretch>
            <a:fillRect/>
          </a:stretch>
        </p:blipFill>
        <p:spPr bwMode="auto">
          <a:xfrm>
            <a:off x="914400" y="2743200"/>
            <a:ext cx="3840163" cy="1981200"/>
          </a:xfrm>
          <a:prstGeom prst="rect">
            <a:avLst/>
          </a:prstGeom>
          <a:noFill/>
          <a:ln w="9525">
            <a:noFill/>
            <a:miter lim="800000"/>
            <a:headEnd/>
            <a:tailEnd/>
          </a:ln>
        </p:spPr>
      </p:pic>
      <p:pic>
        <p:nvPicPr>
          <p:cNvPr id="104452" name="Picture 6" descr="F:\Users\Ира\Desktop\img_2008_all_f43.jpg"/>
          <p:cNvPicPr>
            <a:picLocks noChangeAspect="1" noChangeArrowheads="1"/>
          </p:cNvPicPr>
          <p:nvPr/>
        </p:nvPicPr>
        <p:blipFill>
          <a:blip r:embed="rId4" cstate="email"/>
          <a:srcRect/>
          <a:stretch>
            <a:fillRect/>
          </a:stretch>
        </p:blipFill>
        <p:spPr bwMode="auto">
          <a:xfrm>
            <a:off x="5029200" y="533400"/>
            <a:ext cx="3325813" cy="2493963"/>
          </a:xfrm>
          <a:prstGeom prst="rect">
            <a:avLst/>
          </a:prstGeom>
          <a:noFill/>
          <a:ln w="9525">
            <a:noFill/>
            <a:miter lim="800000"/>
            <a:headEnd/>
            <a:tailEnd/>
          </a:ln>
        </p:spPr>
      </p:pic>
      <p:pic>
        <p:nvPicPr>
          <p:cNvPr id="104453" name="Picture 7" descr="F:\Users\Ира\Desktop\img_2008_all_f35.jpg"/>
          <p:cNvPicPr>
            <a:picLocks noChangeAspect="1" noChangeArrowheads="1"/>
          </p:cNvPicPr>
          <p:nvPr/>
        </p:nvPicPr>
        <p:blipFill>
          <a:blip r:embed="rId5" cstate="email"/>
          <a:srcRect/>
          <a:stretch>
            <a:fillRect/>
          </a:stretch>
        </p:blipFill>
        <p:spPr bwMode="auto">
          <a:xfrm>
            <a:off x="5357813" y="2819400"/>
            <a:ext cx="3454400" cy="1905000"/>
          </a:xfrm>
          <a:prstGeom prst="rect">
            <a:avLst/>
          </a:prstGeom>
          <a:noFill/>
          <a:ln w="9525">
            <a:noFill/>
            <a:miter lim="800000"/>
            <a:headEnd/>
            <a:tailEnd/>
          </a:ln>
        </p:spPr>
      </p:pic>
      <p:sp>
        <p:nvSpPr>
          <p:cNvPr id="104454" name="Text Box 7"/>
          <p:cNvSpPr txBox="1">
            <a:spLocks noChangeArrowheads="1"/>
          </p:cNvSpPr>
          <p:nvPr/>
        </p:nvSpPr>
        <p:spPr bwMode="auto">
          <a:xfrm>
            <a:off x="2362200" y="2286000"/>
            <a:ext cx="4343400" cy="1323975"/>
          </a:xfrm>
          <a:prstGeom prst="rect">
            <a:avLst/>
          </a:prstGeom>
          <a:noFill/>
          <a:ln w="9525">
            <a:noFill/>
            <a:miter lim="800000"/>
            <a:headEnd/>
            <a:tailEnd/>
          </a:ln>
        </p:spPr>
        <p:txBody>
          <a:bodyPr>
            <a:spAutoFit/>
          </a:bodyPr>
          <a:lstStyle/>
          <a:p>
            <a:pPr algn="ctr"/>
            <a:r>
              <a:rPr lang="en-US" sz="4000">
                <a:solidFill>
                  <a:srgbClr val="FF0000"/>
                </a:solidFill>
                <a:latin typeface="Arial" charset="0"/>
                <a:cs typeface="Arial" charset="0"/>
              </a:rPr>
              <a:t>Die Natur ist </a:t>
            </a:r>
          </a:p>
          <a:p>
            <a:pPr algn="ctr"/>
            <a:r>
              <a:rPr lang="en-US" sz="4000">
                <a:solidFill>
                  <a:srgbClr val="FF0000"/>
                </a:solidFill>
                <a:latin typeface="Arial" charset="0"/>
                <a:cs typeface="Arial" charset="0"/>
              </a:rPr>
              <a:t>in der Gefahr</a:t>
            </a:r>
            <a:endParaRPr lang="ru-RU" sz="4000">
              <a:solidFill>
                <a:srgbClr val="FF0000"/>
              </a:solidFill>
              <a:latin typeface="Arial" charset="0"/>
              <a:cs typeface="Arial" charset="0"/>
            </a:endParaRPr>
          </a:p>
        </p:txBody>
      </p:sp>
      <p:sp>
        <p:nvSpPr>
          <p:cNvPr id="104455" name="Прямоугольник 7"/>
          <p:cNvSpPr>
            <a:spLocks noChangeArrowheads="1"/>
          </p:cNvSpPr>
          <p:nvPr/>
        </p:nvSpPr>
        <p:spPr bwMode="auto">
          <a:xfrm>
            <a:off x="2438400" y="4953000"/>
            <a:ext cx="4724400" cy="461963"/>
          </a:xfrm>
          <a:prstGeom prst="rect">
            <a:avLst/>
          </a:prstGeom>
          <a:noFill/>
          <a:ln w="9525">
            <a:noFill/>
            <a:miter lim="800000"/>
            <a:headEnd/>
            <a:tailEnd/>
          </a:ln>
        </p:spPr>
        <p:txBody>
          <a:bodyPr>
            <a:spAutoFit/>
          </a:bodyPr>
          <a:lstStyle/>
          <a:p>
            <a:r>
              <a:rPr lang="ru-RU" i="1">
                <a:solidFill>
                  <a:srgbClr val="000000"/>
                </a:solidFill>
                <a:latin typeface="Arial" charset="0"/>
                <a:cs typeface="Arial" charset="0"/>
              </a:rPr>
              <a:t> </a:t>
            </a:r>
            <a:r>
              <a:rPr lang="ru-RU" sz="2400" b="1" i="1">
                <a:solidFill>
                  <a:srgbClr val="000000"/>
                </a:solidFill>
                <a:latin typeface="Arial" charset="0"/>
                <a:cs typeface="Arial" charset="0"/>
              </a:rPr>
              <a:t>Природа в опасности… </a:t>
            </a:r>
            <a:endParaRPr lang="ru-RU" sz="2400" b="1">
              <a:solidFill>
                <a:srgbClr val="000000"/>
              </a:solidFill>
              <a:latin typeface="Arial" charset="0"/>
              <a:cs typeface="Arial" charset="0"/>
            </a:endParaRPr>
          </a:p>
        </p:txBody>
      </p:sp>
    </p:spTree>
  </p:cSld>
  <p:clrMapOvr>
    <a:masterClrMapping/>
  </p:clrMapOvr>
  <p:transition advTm="5469">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4929190" y="571480"/>
            <a:ext cx="3286148" cy="3929090"/>
          </a:xfrm>
          <a:effectLst>
            <a:softEdge rad="112500"/>
          </a:effectLst>
        </p:spPr>
      </p:pic>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5" name="Рисунок 4"/>
          <p:cNvPicPr/>
          <p:nvPr/>
        </p:nvPicPr>
        <p:blipFill>
          <a:blip r:embed="rId3" cstate="print"/>
          <a:srcRect/>
          <a:stretch>
            <a:fillRect/>
          </a:stretch>
        </p:blipFill>
        <p:spPr bwMode="auto">
          <a:xfrm>
            <a:off x="500034" y="3000372"/>
            <a:ext cx="4286280" cy="33575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eaLnBrk="1" fontAlgn="auto" hangingPunct="1">
              <a:spcAft>
                <a:spcPts val="0"/>
              </a:spcAft>
              <a:defRPr/>
            </a:pPr>
            <a:r>
              <a:rPr lang="ru-RU" b="1" i="1" smtClean="0">
                <a:latin typeface="Comic Sans MS" pitchFamily="66" charset="0"/>
              </a:rPr>
              <a:t>Болезнь </a:t>
            </a:r>
            <a:r>
              <a:rPr lang="ru-RU" b="1" i="1" err="1">
                <a:latin typeface="Comic Sans MS" pitchFamily="66" charset="0"/>
              </a:rPr>
              <a:t>К</a:t>
            </a:r>
            <a:r>
              <a:rPr lang="ru-RU" b="1" i="1" err="1" smtClean="0">
                <a:latin typeface="Comic Sans MS" pitchFamily="66" charset="0"/>
              </a:rPr>
              <a:t>ешана</a:t>
            </a:r>
            <a:r>
              <a:rPr lang="ru-RU" b="1" i="1" smtClean="0">
                <a:latin typeface="Comic Sans MS" pitchFamily="66" charset="0"/>
              </a:rPr>
              <a:t> или крайняя форма </a:t>
            </a:r>
            <a:r>
              <a:rPr lang="ru-RU" b="1" i="1" err="1" smtClean="0">
                <a:latin typeface="Comic Sans MS" pitchFamily="66" charset="0"/>
              </a:rPr>
              <a:t>селенодефицита</a:t>
            </a:r>
            <a:endParaRPr lang="ru-RU" b="1" i="1">
              <a:latin typeface="Comic Sans MS" pitchFamily="66" charset="0"/>
            </a:endParaRPr>
          </a:p>
        </p:txBody>
      </p:sp>
      <p:pic>
        <p:nvPicPr>
          <p:cNvPr id="10243" name="Рисунок 118"/>
          <p:cNvPicPr>
            <a:picLocks noChangeAspect="1" noChangeArrowheads="1"/>
          </p:cNvPicPr>
          <p:nvPr/>
        </p:nvPicPr>
        <p:blipFill>
          <a:blip r:embed="rId2" cstate="print"/>
          <a:srcRect/>
          <a:stretch>
            <a:fillRect/>
          </a:stretch>
        </p:blipFill>
        <p:spPr bwMode="auto">
          <a:xfrm>
            <a:off x="5286380" y="1428736"/>
            <a:ext cx="3214700" cy="3128975"/>
          </a:xfrm>
          <a:prstGeom prst="rect">
            <a:avLst/>
          </a:prstGeom>
          <a:ln>
            <a:noFill/>
          </a:ln>
          <a:effectLst>
            <a:softEdge rad="112500"/>
          </a:effectLst>
        </p:spPr>
      </p:pic>
      <p:pic>
        <p:nvPicPr>
          <p:cNvPr id="10242" name="Рисунок 121"/>
          <p:cNvPicPr>
            <a:picLocks noChangeAspect="1" noChangeArrowheads="1"/>
          </p:cNvPicPr>
          <p:nvPr/>
        </p:nvPicPr>
        <p:blipFill>
          <a:blip r:embed="rId3" cstate="print"/>
          <a:srcRect/>
          <a:stretch>
            <a:fillRect/>
          </a:stretch>
        </p:blipFill>
        <p:spPr bwMode="auto">
          <a:xfrm>
            <a:off x="2571736" y="4286256"/>
            <a:ext cx="3150916" cy="2352684"/>
          </a:xfrm>
          <a:prstGeom prst="rect">
            <a:avLst/>
          </a:prstGeom>
          <a:ln>
            <a:noFill/>
          </a:ln>
          <a:effectLst>
            <a:softEdge rad="112500"/>
          </a:effectLst>
        </p:spPr>
      </p:pic>
      <p:pic>
        <p:nvPicPr>
          <p:cNvPr id="10241" name="Рисунок 124"/>
          <p:cNvPicPr>
            <a:picLocks noChangeAspect="1" noChangeArrowheads="1"/>
          </p:cNvPicPr>
          <p:nvPr/>
        </p:nvPicPr>
        <p:blipFill>
          <a:blip r:embed="rId4" cstate="print"/>
          <a:srcRect/>
          <a:stretch>
            <a:fillRect/>
          </a:stretch>
        </p:blipFill>
        <p:spPr bwMode="auto">
          <a:xfrm>
            <a:off x="428596" y="1643050"/>
            <a:ext cx="3357586" cy="2350310"/>
          </a:xfrm>
          <a:prstGeom prst="rect">
            <a:avLst/>
          </a:prstGeom>
          <a:ln>
            <a:noFill/>
          </a:ln>
          <a:effectLst>
            <a:softEdge rad="112500"/>
          </a:effectLst>
        </p:spPr>
      </p:pic>
      <p:sp>
        <p:nvSpPr>
          <p:cNvPr id="20071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solidFill>
                <a:srgbClr val="FFFFFF"/>
              </a:solidFill>
              <a:latin typeface="Constantia" pitchFamily="18" charset="0"/>
            </a:endParaRPr>
          </a:p>
        </p:txBody>
      </p:sp>
      <p:sp>
        <p:nvSpPr>
          <p:cNvPr id="200711" name="Rectangle 5"/>
          <p:cNvSpPr>
            <a:spLocks noChangeArrowheads="1"/>
          </p:cNvSpPr>
          <p:nvPr/>
        </p:nvSpPr>
        <p:spPr bwMode="auto">
          <a:xfrm>
            <a:off x="0" y="1390650"/>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endParaRPr lang="ru-RU">
              <a:solidFill>
                <a:srgbClr val="FFFFFF"/>
              </a:solidFill>
              <a:latin typeface="Arial" charset="0"/>
              <a:ea typeface="Calibri" pitchFamily="34" charset="0"/>
              <a:cs typeface="Arial" charset="0"/>
            </a:endParaRPr>
          </a:p>
        </p:txBody>
      </p:sp>
      <p:sp>
        <p:nvSpPr>
          <p:cNvPr id="200712" name="Rectangle 6"/>
          <p:cNvSpPr>
            <a:spLocks noChangeArrowheads="1"/>
          </p:cNvSpPr>
          <p:nvPr/>
        </p:nvSpPr>
        <p:spPr bwMode="auto">
          <a:xfrm>
            <a:off x="0" y="2457450"/>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endParaRPr lang="ru-RU">
              <a:solidFill>
                <a:srgbClr val="FFFFFF"/>
              </a:solidFill>
              <a:latin typeface="Arial" charset="0"/>
              <a:ea typeface="Calibri" pitchFamily="34" charset="0"/>
              <a:cs typeface="Arial" charset="0"/>
            </a:endParaRPr>
          </a:p>
        </p:txBody>
      </p:sp>
      <p:sp>
        <p:nvSpPr>
          <p:cNvPr id="200713" name="Rectangle 7"/>
          <p:cNvSpPr>
            <a:spLocks noChangeArrowheads="1"/>
          </p:cNvSpPr>
          <p:nvPr/>
        </p:nvSpPr>
        <p:spPr bwMode="auto">
          <a:xfrm>
            <a:off x="0" y="3457575"/>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r>
              <a:rPr lang="ru-RU" sz="800">
                <a:solidFill>
                  <a:srgbClr val="FFFFFF"/>
                </a:solidFill>
                <a:latin typeface="Arial" charset="0"/>
                <a:ea typeface="Calibri" pitchFamily="34" charset="0"/>
                <a:cs typeface="Arial" charset="0"/>
              </a:rPr>
              <a:t> </a:t>
            </a:r>
            <a:endParaRPr lang="ru-RU">
              <a:solidFill>
                <a:srgbClr val="FFFFFF"/>
              </a:solidFill>
              <a:latin typeface="Arial" charset="0"/>
              <a:ea typeface="Calibri" pitchFamily="34" charset="0"/>
              <a:cs typeface="Arial"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5786414" y="285728"/>
            <a:ext cx="3071866" cy="3205175"/>
          </a:xfrm>
          <a:effectLst>
            <a:softEdge rad="112500"/>
          </a:effectLst>
        </p:spPr>
      </p:pic>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8195" name="Рисунок 130"/>
          <p:cNvPicPr>
            <a:picLocks noChangeAspect="1" noChangeArrowheads="1"/>
          </p:cNvPicPr>
          <p:nvPr/>
        </p:nvPicPr>
        <p:blipFill>
          <a:blip r:embed="rId3" cstate="print"/>
          <a:srcRect/>
          <a:stretch>
            <a:fillRect/>
          </a:stretch>
        </p:blipFill>
        <p:spPr bwMode="auto">
          <a:xfrm>
            <a:off x="357158" y="428604"/>
            <a:ext cx="2571768" cy="2914670"/>
          </a:xfrm>
          <a:prstGeom prst="rect">
            <a:avLst/>
          </a:prstGeom>
          <a:ln>
            <a:noFill/>
          </a:ln>
          <a:effectLst>
            <a:softEdge rad="112500"/>
          </a:effectLst>
        </p:spPr>
      </p:pic>
      <p:pic>
        <p:nvPicPr>
          <p:cNvPr id="8194" name="Рисунок 133"/>
          <p:cNvPicPr>
            <a:picLocks noChangeAspect="1" noChangeArrowheads="1"/>
          </p:cNvPicPr>
          <p:nvPr/>
        </p:nvPicPr>
        <p:blipFill>
          <a:blip r:embed="rId4" cstate="print"/>
          <a:srcRect/>
          <a:stretch>
            <a:fillRect/>
          </a:stretch>
        </p:blipFill>
        <p:spPr bwMode="auto">
          <a:xfrm>
            <a:off x="500034" y="3571876"/>
            <a:ext cx="3857652" cy="2906098"/>
          </a:xfrm>
          <a:prstGeom prst="rect">
            <a:avLst/>
          </a:prstGeom>
          <a:ln>
            <a:noFill/>
          </a:ln>
          <a:effectLst>
            <a:softEdge rad="112500"/>
          </a:effectLst>
        </p:spPr>
      </p:pic>
      <p:pic>
        <p:nvPicPr>
          <p:cNvPr id="8193" name="Рисунок 136"/>
          <p:cNvPicPr>
            <a:picLocks noChangeAspect="1" noChangeArrowheads="1"/>
          </p:cNvPicPr>
          <p:nvPr/>
        </p:nvPicPr>
        <p:blipFill>
          <a:blip r:embed="rId5" cstate="print"/>
          <a:srcRect/>
          <a:stretch>
            <a:fillRect/>
          </a:stretch>
        </p:blipFill>
        <p:spPr bwMode="auto">
          <a:xfrm>
            <a:off x="3143240" y="214290"/>
            <a:ext cx="2500298" cy="3151636"/>
          </a:xfrm>
          <a:prstGeom prst="rect">
            <a:avLst/>
          </a:prstGeom>
          <a:ln>
            <a:noFill/>
          </a:ln>
          <a:effectLst>
            <a:softEdge rad="112500"/>
          </a:effectLst>
        </p:spPr>
      </p:pic>
      <p:sp>
        <p:nvSpPr>
          <p:cNvPr id="20173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solidFill>
                <a:srgbClr val="FFFFFF"/>
              </a:solidFill>
              <a:latin typeface="Constantia" pitchFamily="18" charset="0"/>
            </a:endParaRPr>
          </a:p>
        </p:txBody>
      </p:sp>
      <p:sp>
        <p:nvSpPr>
          <p:cNvPr id="201736" name="Rectangle 5"/>
          <p:cNvSpPr>
            <a:spLocks noChangeArrowheads="1"/>
          </p:cNvSpPr>
          <p:nvPr/>
        </p:nvSpPr>
        <p:spPr bwMode="auto">
          <a:xfrm>
            <a:off x="0" y="3238500"/>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endParaRPr lang="ru-RU">
              <a:solidFill>
                <a:srgbClr val="FFFFFF"/>
              </a:solidFill>
              <a:latin typeface="Arial" charset="0"/>
              <a:ea typeface="Calibri" pitchFamily="34" charset="0"/>
              <a:cs typeface="Arial" charset="0"/>
            </a:endParaRPr>
          </a:p>
        </p:txBody>
      </p:sp>
      <p:sp>
        <p:nvSpPr>
          <p:cNvPr id="201737" name="Rectangle 6"/>
          <p:cNvSpPr>
            <a:spLocks noChangeArrowheads="1"/>
          </p:cNvSpPr>
          <p:nvPr/>
        </p:nvSpPr>
        <p:spPr bwMode="auto">
          <a:xfrm>
            <a:off x="0" y="4314825"/>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endParaRPr lang="ru-RU">
              <a:solidFill>
                <a:srgbClr val="FFFFFF"/>
              </a:solidFill>
              <a:latin typeface="Arial" charset="0"/>
              <a:ea typeface="Calibri" pitchFamily="34" charset="0"/>
              <a:cs typeface="Arial" charset="0"/>
            </a:endParaRPr>
          </a:p>
        </p:txBody>
      </p:sp>
      <p:sp>
        <p:nvSpPr>
          <p:cNvPr id="201738" name="Rectangle 7"/>
          <p:cNvSpPr>
            <a:spLocks noChangeArrowheads="1"/>
          </p:cNvSpPr>
          <p:nvPr/>
        </p:nvSpPr>
        <p:spPr bwMode="auto">
          <a:xfrm>
            <a:off x="0" y="5743575"/>
            <a:ext cx="9144000" cy="0"/>
          </a:xfrm>
          <a:prstGeom prst="rect">
            <a:avLst/>
          </a:prstGeom>
          <a:noFill/>
          <a:ln w="9525">
            <a:noFill/>
            <a:miter lim="800000"/>
            <a:headEnd/>
            <a:tailEnd/>
          </a:ln>
        </p:spPr>
        <p:txBody>
          <a:bodyPr wrap="none" anchor="ctr">
            <a:spAutoFit/>
          </a:bodyPr>
          <a:lstStyle/>
          <a:p>
            <a:r>
              <a:rPr lang="ru-RU" sz="1100">
                <a:solidFill>
                  <a:srgbClr val="FFFFFF"/>
                </a:solidFill>
                <a:latin typeface="Arial" charset="0"/>
                <a:ea typeface="Calibri" pitchFamily="34" charset="0"/>
                <a:cs typeface="Times New Roman" pitchFamily="18" charset="0"/>
              </a:rPr>
              <a:t>  </a:t>
            </a:r>
            <a:endParaRPr lang="ru-RU">
              <a:solidFill>
                <a:srgbClr val="FFFFFF"/>
              </a:solidFill>
              <a:latin typeface="Arial" charset="0"/>
              <a:ea typeface="Calibri" pitchFamily="34" charset="0"/>
              <a:cs typeface="Arial" charset="0"/>
            </a:endParaRPr>
          </a:p>
        </p:txBody>
      </p:sp>
      <p:pic>
        <p:nvPicPr>
          <p:cNvPr id="12" name="Рисунок 11" descr="болезнь кешана, поражение кисти и предплечья (а,б).jpg"/>
          <p:cNvPicPr>
            <a:picLocks noChangeAspect="1"/>
          </p:cNvPicPr>
          <p:nvPr/>
        </p:nvPicPr>
        <p:blipFill>
          <a:blip r:embed="rId6" cstate="email"/>
          <a:stretch>
            <a:fillRect/>
          </a:stretch>
        </p:blipFill>
        <p:spPr>
          <a:xfrm>
            <a:off x="4643438" y="3571876"/>
            <a:ext cx="3971591" cy="28575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1071538" y="1500174"/>
            <a:ext cx="6881856" cy="4572032"/>
          </a:xfrm>
          <a:effectLst>
            <a:softEdge rad="112500"/>
          </a:effectLst>
        </p:spPr>
      </p:pic>
      <p:sp>
        <p:nvSpPr>
          <p:cNvPr id="2" name="Заголовок 1"/>
          <p:cNvSpPr>
            <a:spLocks noGrp="1"/>
          </p:cNvSpPr>
          <p:nvPr>
            <p:ph type="title"/>
          </p:nvPr>
        </p:nvSpPr>
        <p:spPr/>
        <p:txBody>
          <a:bodyPr/>
          <a:lstStyle/>
          <a:p>
            <a:pPr algn="ctr" eaLnBrk="1" fontAlgn="auto" hangingPunct="1">
              <a:spcAft>
                <a:spcPts val="0"/>
              </a:spcAft>
              <a:defRPr/>
            </a:pPr>
            <a:r>
              <a:rPr lang="ru-RU" b="1" i="1" smtClean="0">
                <a:latin typeface="Comic Sans MS" pitchFamily="66" charset="0"/>
              </a:rPr>
              <a:t>Экозависимая алопеция</a:t>
            </a:r>
            <a:endParaRPr lang="ru-RU" b="1" i="1">
              <a:latin typeface="Comic Sans MS" pitchFamily="66"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a:xfrm>
            <a:off x="1428728" y="3286124"/>
            <a:ext cx="2428892" cy="2928958"/>
          </a:xfrm>
          <a:effectLst>
            <a:softEdge rad="112500"/>
          </a:effectLst>
        </p:spPr>
      </p:pic>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5" name="Рисунок 4"/>
          <p:cNvPicPr/>
          <p:nvPr/>
        </p:nvPicPr>
        <p:blipFill>
          <a:blip r:embed="rId3" cstate="print"/>
          <a:srcRect/>
          <a:stretch>
            <a:fillRect/>
          </a:stretch>
        </p:blipFill>
        <p:spPr bwMode="auto">
          <a:xfrm>
            <a:off x="1285852" y="357166"/>
            <a:ext cx="3000396" cy="2428892"/>
          </a:xfrm>
          <a:prstGeom prst="rect">
            <a:avLst/>
          </a:prstGeom>
          <a:ln>
            <a:noFill/>
          </a:ln>
          <a:effectLst>
            <a:softEdge rad="112500"/>
          </a:effectLst>
        </p:spPr>
      </p:pic>
      <p:pic>
        <p:nvPicPr>
          <p:cNvPr id="6" name="Рисунок 5"/>
          <p:cNvPicPr/>
          <p:nvPr/>
        </p:nvPicPr>
        <p:blipFill>
          <a:blip r:embed="rId4" cstate="print"/>
          <a:srcRect/>
          <a:stretch>
            <a:fillRect/>
          </a:stretch>
        </p:blipFill>
        <p:spPr bwMode="auto">
          <a:xfrm>
            <a:off x="5000628" y="357166"/>
            <a:ext cx="2368245" cy="2856562"/>
          </a:xfrm>
          <a:prstGeom prst="rect">
            <a:avLst/>
          </a:prstGeom>
          <a:ln>
            <a:noFill/>
          </a:ln>
          <a:effectLst>
            <a:softEdge rad="112500"/>
          </a:effectLst>
        </p:spPr>
      </p:pic>
      <p:pic>
        <p:nvPicPr>
          <p:cNvPr id="7" name="Рисунок 6"/>
          <p:cNvPicPr/>
          <p:nvPr/>
        </p:nvPicPr>
        <p:blipFill>
          <a:blip r:embed="rId5" cstate="print"/>
          <a:srcRect/>
          <a:stretch>
            <a:fillRect/>
          </a:stretch>
        </p:blipFill>
        <p:spPr bwMode="auto">
          <a:xfrm>
            <a:off x="4357686" y="3571876"/>
            <a:ext cx="3500462" cy="24657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400550" cy="368300"/>
          </a:xfrm>
        </p:spPr>
        <p:txBody>
          <a:bodyPr rtlCol="0">
            <a:normAutofit fontScale="90000"/>
          </a:bodyPr>
          <a:lstStyle/>
          <a:p>
            <a:pPr eaLnBrk="1" fontAlgn="auto" hangingPunct="1">
              <a:spcAft>
                <a:spcPts val="0"/>
              </a:spcAft>
              <a:defRPr/>
            </a:pPr>
            <a:r>
              <a:rPr lang="ru-RU" dirty="0" smtClean="0"/>
              <a:t>Генные болезни</a:t>
            </a:r>
            <a:endParaRPr lang="ru-RU" dirty="0"/>
          </a:p>
        </p:txBody>
      </p:sp>
      <p:pic>
        <p:nvPicPr>
          <p:cNvPr id="204803" name="Picture 2" descr="D:\Мои рисунки\Медицина\Ген. болезни\1207511728_image00001.jpg"/>
          <p:cNvPicPr>
            <a:picLocks noChangeAspect="1" noChangeArrowheads="1"/>
          </p:cNvPicPr>
          <p:nvPr/>
        </p:nvPicPr>
        <p:blipFill>
          <a:blip r:embed="rId2" cstate="email"/>
          <a:srcRect/>
          <a:stretch>
            <a:fillRect/>
          </a:stretch>
        </p:blipFill>
        <p:spPr bwMode="auto">
          <a:xfrm>
            <a:off x="214313" y="1000125"/>
            <a:ext cx="4429125" cy="2071688"/>
          </a:xfrm>
          <a:prstGeom prst="rect">
            <a:avLst/>
          </a:prstGeom>
          <a:noFill/>
          <a:ln w="9525">
            <a:noFill/>
            <a:miter lim="800000"/>
            <a:headEnd/>
            <a:tailEnd/>
          </a:ln>
        </p:spPr>
      </p:pic>
      <p:pic>
        <p:nvPicPr>
          <p:cNvPr id="204804" name="Picture 3" descr="D:\Мои рисунки\Медицина\Ген. болезни\Likantrop4.jpg"/>
          <p:cNvPicPr>
            <a:picLocks noChangeAspect="1" noChangeArrowheads="1"/>
          </p:cNvPicPr>
          <p:nvPr/>
        </p:nvPicPr>
        <p:blipFill>
          <a:blip r:embed="rId3" cstate="email"/>
          <a:srcRect/>
          <a:stretch>
            <a:fillRect/>
          </a:stretch>
        </p:blipFill>
        <p:spPr bwMode="auto">
          <a:xfrm>
            <a:off x="6143625" y="2786063"/>
            <a:ext cx="2628900" cy="3810000"/>
          </a:xfrm>
          <a:prstGeom prst="rect">
            <a:avLst/>
          </a:prstGeom>
          <a:noFill/>
          <a:ln w="9525">
            <a:noFill/>
            <a:miter lim="800000"/>
            <a:headEnd/>
            <a:tailEnd/>
          </a:ln>
        </p:spPr>
      </p:pic>
      <p:pic>
        <p:nvPicPr>
          <p:cNvPr id="204805" name="Picture 4" descr="D:\Мои рисунки\Медицина\Ген. болезни\werewolf-boy-baby-l_671239n.jpg"/>
          <p:cNvPicPr>
            <a:picLocks noChangeAspect="1" noChangeArrowheads="1"/>
          </p:cNvPicPr>
          <p:nvPr/>
        </p:nvPicPr>
        <p:blipFill>
          <a:blip r:embed="rId4" cstate="email"/>
          <a:srcRect/>
          <a:stretch>
            <a:fillRect/>
          </a:stretch>
        </p:blipFill>
        <p:spPr bwMode="auto">
          <a:xfrm>
            <a:off x="214313" y="3286125"/>
            <a:ext cx="5838825" cy="3214688"/>
          </a:xfrm>
          <a:prstGeom prst="rect">
            <a:avLst/>
          </a:prstGeom>
          <a:noFill/>
          <a:ln w="9525">
            <a:noFill/>
            <a:miter lim="800000"/>
            <a:headEnd/>
            <a:tailEnd/>
          </a:ln>
        </p:spPr>
      </p:pic>
      <p:pic>
        <p:nvPicPr>
          <p:cNvPr id="204806" name="Picture 6" descr="D:\Мои рисунки\Медицина\Генетика\хромосома.jpg"/>
          <p:cNvPicPr>
            <a:picLocks noChangeAspect="1" noChangeArrowheads="1"/>
          </p:cNvPicPr>
          <p:nvPr/>
        </p:nvPicPr>
        <p:blipFill>
          <a:blip r:embed="rId5"/>
          <a:srcRect/>
          <a:stretch>
            <a:fillRect/>
          </a:stretch>
        </p:blipFill>
        <p:spPr bwMode="auto">
          <a:xfrm>
            <a:off x="5572125" y="142875"/>
            <a:ext cx="3286125" cy="242887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Заголовок 1"/>
          <p:cNvSpPr>
            <a:spLocks noGrp="1"/>
          </p:cNvSpPr>
          <p:nvPr>
            <p:ph type="title"/>
          </p:nvPr>
        </p:nvSpPr>
        <p:spPr/>
        <p:txBody>
          <a:bodyPr/>
          <a:lstStyle/>
          <a:p>
            <a:pPr eaLnBrk="1" hangingPunct="1"/>
            <a:r>
              <a:rPr lang="ru-RU" b="1" smtClean="0">
                <a:solidFill>
                  <a:srgbClr val="FF0000"/>
                </a:solidFill>
              </a:rPr>
              <a:t>Что же делать?</a:t>
            </a:r>
          </a:p>
        </p:txBody>
      </p:sp>
      <p:pic>
        <p:nvPicPr>
          <p:cNvPr id="5" name="Объект 4" descr="3_460_pic_1-5-11.jpg"/>
          <p:cNvPicPr>
            <a:picLocks noGrp="1" noChangeAspect="1"/>
          </p:cNvPicPr>
          <p:nvPr>
            <p:ph idx="1"/>
          </p:nvPr>
        </p:nvPicPr>
        <p:blipFill>
          <a:blip r:embed="rId2"/>
          <a:stretch>
            <a:fillRect/>
          </a:stretch>
        </p:blipFill>
        <p:spPr>
          <a:xfrm>
            <a:off x="827584" y="1638998"/>
            <a:ext cx="7560839" cy="4958354"/>
          </a:xfrm>
          <a:effectLst>
            <a:softEdge rad="317500"/>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Заголовок 1"/>
          <p:cNvSpPr>
            <a:spLocks noGrp="1"/>
          </p:cNvSpPr>
          <p:nvPr>
            <p:ph type="title"/>
          </p:nvPr>
        </p:nvSpPr>
        <p:spPr/>
        <p:txBody>
          <a:bodyPr/>
          <a:lstStyle/>
          <a:p>
            <a:pPr eaLnBrk="1" hangingPunct="1"/>
            <a:r>
              <a:rPr lang="ru-RU" b="1" smtClean="0">
                <a:solidFill>
                  <a:srgbClr val="FF0000"/>
                </a:solidFill>
              </a:rPr>
              <a:t>Способы улучшения экологии</a:t>
            </a:r>
          </a:p>
        </p:txBody>
      </p:sp>
      <p:sp>
        <p:nvSpPr>
          <p:cNvPr id="3" name="Объект 2"/>
          <p:cNvSpPr>
            <a:spLocks noGrp="1"/>
          </p:cNvSpPr>
          <p:nvPr>
            <p:ph idx="1"/>
          </p:nvPr>
        </p:nvSpPr>
        <p:spPr/>
        <p:txBody>
          <a:bodyPr rtlCol="0">
            <a:normAutofit lnSpcReduction="10000"/>
          </a:bodyPr>
          <a:lstStyle/>
          <a:p>
            <a:pPr marL="514350" indent="-514350" eaLnBrk="1" fontAlgn="auto" hangingPunct="1">
              <a:spcAft>
                <a:spcPts val="0"/>
              </a:spcAft>
              <a:buFont typeface="Arial" pitchFamily="34" charset="0"/>
              <a:buAutoNum type="arabicPeriod"/>
              <a:defRPr/>
            </a:pPr>
            <a:r>
              <a:rPr lang="ru-RU" sz="2400" b="1" dirty="0" smtClean="0"/>
              <a:t>Использование чистой солнечной энергии во всем мире;</a:t>
            </a:r>
          </a:p>
          <a:p>
            <a:pPr marL="514350" indent="-514350" eaLnBrk="1" fontAlgn="auto" hangingPunct="1">
              <a:spcAft>
                <a:spcPts val="0"/>
              </a:spcAft>
              <a:buFont typeface="Arial" pitchFamily="34" charset="0"/>
              <a:buAutoNum type="arabicPeriod"/>
              <a:defRPr/>
            </a:pPr>
            <a:r>
              <a:rPr lang="ru-RU" sz="2400" b="1" dirty="0" smtClean="0"/>
              <a:t>Соблюдение Киотского соглашения об уменьшении парникового эффекта;</a:t>
            </a:r>
          </a:p>
          <a:p>
            <a:pPr marL="514350" indent="-514350" eaLnBrk="1" fontAlgn="auto" hangingPunct="1">
              <a:spcAft>
                <a:spcPts val="0"/>
              </a:spcAft>
              <a:buFont typeface="Arial" pitchFamily="34" charset="0"/>
              <a:buAutoNum type="arabicPeriod"/>
              <a:defRPr/>
            </a:pPr>
            <a:r>
              <a:rPr lang="ru-RU" sz="2400" b="1" dirty="0" smtClean="0"/>
              <a:t>Освобождение от нефтяной зависимости;</a:t>
            </a:r>
          </a:p>
          <a:p>
            <a:pPr marL="514350" indent="-514350" eaLnBrk="1" fontAlgn="auto" hangingPunct="1">
              <a:spcAft>
                <a:spcPts val="0"/>
              </a:spcAft>
              <a:buFont typeface="Arial" pitchFamily="34" charset="0"/>
              <a:buAutoNum type="arabicPeriod"/>
              <a:defRPr/>
            </a:pPr>
            <a:r>
              <a:rPr lang="ru-RU" sz="2400" b="1" dirty="0" smtClean="0"/>
              <a:t>Улучшение работы общественного транспорта;</a:t>
            </a:r>
          </a:p>
          <a:p>
            <a:pPr marL="514350" indent="-514350" eaLnBrk="1" fontAlgn="auto" hangingPunct="1">
              <a:spcAft>
                <a:spcPts val="0"/>
              </a:spcAft>
              <a:buFont typeface="Arial" pitchFamily="34" charset="0"/>
              <a:buAutoNum type="arabicPeriod"/>
              <a:defRPr/>
            </a:pPr>
            <a:r>
              <a:rPr lang="ru-RU" sz="2400" b="1" dirty="0"/>
              <a:t>Снижение образования углекислого газа на электростанциях</a:t>
            </a:r>
            <a:r>
              <a:rPr lang="ru-RU" sz="2400" b="1" dirty="0" smtClean="0"/>
              <a:t>;</a:t>
            </a:r>
          </a:p>
          <a:p>
            <a:pPr marL="514350" indent="-514350" eaLnBrk="1" fontAlgn="auto" hangingPunct="1">
              <a:spcAft>
                <a:spcPts val="0"/>
              </a:spcAft>
              <a:buFont typeface="Arial" pitchFamily="34" charset="0"/>
              <a:buAutoNum type="arabicPeriod"/>
              <a:defRPr/>
            </a:pPr>
            <a:r>
              <a:rPr lang="ru-RU" sz="2400" b="1" dirty="0" smtClean="0"/>
              <a:t>Ввод эффективного энергопотребления во всех домах и учреждениях;</a:t>
            </a:r>
          </a:p>
          <a:p>
            <a:pPr marL="514350" indent="-514350" eaLnBrk="1" fontAlgn="auto" hangingPunct="1">
              <a:spcAft>
                <a:spcPts val="0"/>
              </a:spcAft>
              <a:buFont typeface="Arial" pitchFamily="34" charset="0"/>
              <a:buAutoNum type="arabicPeriod"/>
              <a:defRPr/>
            </a:pPr>
            <a:r>
              <a:rPr lang="ru-RU" sz="2400" b="1" dirty="0" smtClean="0"/>
              <a:t>Бережное отношение к природе</a:t>
            </a:r>
            <a:endParaRPr lang="ru-RU" sz="2400" b="1"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Бикмурзиной Наде\health-and-ecology.jpg"/>
          <p:cNvPicPr>
            <a:picLocks noChangeAspect="1" noChangeArrowheads="1"/>
          </p:cNvPicPr>
          <p:nvPr/>
        </p:nvPicPr>
        <p:blipFill>
          <a:blip r:embed="rId2"/>
          <a:srcRect/>
          <a:stretch>
            <a:fillRect/>
          </a:stretch>
        </p:blipFill>
        <p:spPr bwMode="auto">
          <a:xfrm>
            <a:off x="500034" y="357166"/>
            <a:ext cx="8001056" cy="6027462"/>
          </a:xfrm>
          <a:prstGeom prst="rect">
            <a:avLst/>
          </a:prstGeom>
          <a:ln>
            <a:noFill/>
          </a:ln>
          <a:effectLst>
            <a:softEdge rad="112500"/>
          </a:effectLst>
        </p:spPr>
      </p:pic>
      <p:sp>
        <p:nvSpPr>
          <p:cNvPr id="2" name="Заголовок 1"/>
          <p:cNvSpPr>
            <a:spLocks noGrp="1"/>
          </p:cNvSpPr>
          <p:nvPr>
            <p:ph type="title"/>
          </p:nvPr>
        </p:nvSpPr>
        <p:spPr/>
        <p:txBody>
          <a:bodyPr>
            <a:noAutofit/>
          </a:bodyPr>
          <a:lstStyle/>
          <a:p>
            <a:pPr algn="ctr" eaLnBrk="1" fontAlgn="auto" hangingPunct="1">
              <a:spcAft>
                <a:spcPts val="0"/>
              </a:spcAft>
              <a:defRPr/>
            </a:pPr>
            <a:r>
              <a:rPr lang="ru-RU" sz="4000" b="1" smtClean="0">
                <a:solidFill>
                  <a:srgbClr val="FF0000"/>
                </a:solidFill>
              </a:rPr>
              <a:t>«Будущее  планеты – </a:t>
            </a:r>
            <a:br>
              <a:rPr lang="ru-RU" sz="4000" b="1" smtClean="0">
                <a:solidFill>
                  <a:srgbClr val="FF0000"/>
                </a:solidFill>
              </a:rPr>
            </a:br>
            <a:r>
              <a:rPr lang="ru-RU" sz="4000" b="1" smtClean="0">
                <a:solidFill>
                  <a:srgbClr val="FF0000"/>
                </a:solidFill>
              </a:rPr>
              <a:t>в наших руках!</a:t>
            </a:r>
            <a:endParaRPr lang="ru-RU" sz="4000" b="1">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циалка про глобальное потепление!.avi">
            <a:hlinkClick r:id="" action="ppaction://media"/>
          </p:cNvPr>
          <p:cNvPicPr>
            <a:picLocks noRot="1" noChangeAspect="1"/>
          </p:cNvPicPr>
          <p:nvPr>
            <a:videoFile r:link="rId1"/>
          </p:nvPr>
        </p:nvPicPr>
        <p:blipFill>
          <a:blip r:embed="rId3"/>
          <a:srcRect/>
          <a:stretch>
            <a:fillRect/>
          </a:stretch>
        </p:blipFill>
        <p:spPr bwMode="auto">
          <a:xfrm>
            <a:off x="2286000" y="1714500"/>
            <a:ext cx="4572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1752600" y="685800"/>
            <a:ext cx="5715000" cy="1066800"/>
          </a:xfrm>
        </p:spPr>
        <p:txBody>
          <a:bodyPr/>
          <a:lstStyle/>
          <a:p>
            <a:pPr algn="ctr">
              <a:defRPr/>
            </a:pPr>
            <a:r>
              <a:rPr lang="de-DE" sz="2800" dirty="0" smtClean="0">
                <a:solidFill>
                  <a:srgbClr val="FF0000"/>
                </a:solidFill>
                <a:latin typeface="Arial" pitchFamily="34" charset="0"/>
                <a:cs typeface="Arial" pitchFamily="34" charset="0"/>
              </a:rPr>
              <a:t>Die Menschen  haben immer die Umwelt verschmutzt</a:t>
            </a:r>
            <a:endParaRPr lang="ru-RU" sz="2800" dirty="0">
              <a:solidFill>
                <a:srgbClr val="FF0000"/>
              </a:solidFill>
              <a:latin typeface="Arial" pitchFamily="34" charset="0"/>
              <a:cs typeface="Arial" pitchFamily="34" charset="0"/>
            </a:endParaRPr>
          </a:p>
        </p:txBody>
      </p:sp>
      <p:pic>
        <p:nvPicPr>
          <p:cNvPr id="105475" name="Picture 2"/>
          <p:cNvPicPr>
            <a:picLocks noChangeAspect="1" noChangeArrowheads="1"/>
          </p:cNvPicPr>
          <p:nvPr/>
        </p:nvPicPr>
        <p:blipFill>
          <a:blip r:embed="rId2" cstate="email"/>
          <a:srcRect/>
          <a:stretch>
            <a:fillRect/>
          </a:stretch>
        </p:blipFill>
        <p:spPr bwMode="auto">
          <a:xfrm>
            <a:off x="914400" y="2133600"/>
            <a:ext cx="3505200" cy="2438400"/>
          </a:xfrm>
          <a:prstGeom prst="rect">
            <a:avLst/>
          </a:prstGeom>
          <a:noFill/>
          <a:ln w="9525">
            <a:noFill/>
            <a:miter lim="800000"/>
            <a:headEnd/>
            <a:tailEnd/>
          </a:ln>
        </p:spPr>
      </p:pic>
      <p:pic>
        <p:nvPicPr>
          <p:cNvPr id="105476" name="Picture 10"/>
          <p:cNvPicPr>
            <a:picLocks noChangeAspect="1" noChangeArrowheads="1"/>
          </p:cNvPicPr>
          <p:nvPr/>
        </p:nvPicPr>
        <p:blipFill>
          <a:blip r:embed="rId3" cstate="email"/>
          <a:srcRect/>
          <a:stretch>
            <a:fillRect/>
          </a:stretch>
        </p:blipFill>
        <p:spPr bwMode="auto">
          <a:xfrm>
            <a:off x="4724400" y="2133600"/>
            <a:ext cx="3790950" cy="2362200"/>
          </a:xfrm>
          <a:prstGeom prst="rect">
            <a:avLst/>
          </a:prstGeom>
          <a:noFill/>
          <a:ln w="9525">
            <a:noFill/>
            <a:miter lim="800000"/>
            <a:headEnd/>
            <a:tailEnd/>
          </a:ln>
        </p:spPr>
      </p:pic>
      <p:sp>
        <p:nvSpPr>
          <p:cNvPr id="105477" name="Прямоугольник 4"/>
          <p:cNvSpPr>
            <a:spLocks noChangeArrowheads="1"/>
          </p:cNvSpPr>
          <p:nvPr/>
        </p:nvSpPr>
        <p:spPr bwMode="auto">
          <a:xfrm>
            <a:off x="1219200" y="4724400"/>
            <a:ext cx="6934200" cy="1016000"/>
          </a:xfrm>
          <a:prstGeom prst="rect">
            <a:avLst/>
          </a:prstGeom>
          <a:noFill/>
          <a:ln w="9525">
            <a:noFill/>
            <a:miter lim="800000"/>
            <a:headEnd/>
            <a:tailEnd/>
          </a:ln>
        </p:spPr>
        <p:txBody>
          <a:bodyPr>
            <a:spAutoFit/>
          </a:bodyPr>
          <a:lstStyle/>
          <a:p>
            <a:pPr algn="ctr"/>
            <a:r>
              <a:rPr lang="ru-RU" sz="2000" b="1" i="1">
                <a:solidFill>
                  <a:srgbClr val="000000"/>
                </a:solidFill>
                <a:latin typeface="Arial" charset="0"/>
                <a:cs typeface="Arial" charset="0"/>
              </a:rPr>
              <a:t>Люди всегда загрязняли окружающую среду</a:t>
            </a:r>
            <a:r>
              <a:rPr lang="de-DE" sz="2000" b="1" i="1">
                <a:solidFill>
                  <a:srgbClr val="000000"/>
                </a:solidFill>
                <a:latin typeface="Arial" charset="0"/>
                <a:cs typeface="Arial" charset="0"/>
              </a:rPr>
              <a:t>.</a:t>
            </a:r>
            <a:r>
              <a:rPr lang="ru-RU" sz="2000" b="1" i="1">
                <a:solidFill>
                  <a:srgbClr val="000000"/>
                </a:solidFill>
                <a:latin typeface="Arial" charset="0"/>
                <a:cs typeface="Arial" charset="0"/>
              </a:rPr>
              <a:t> Однако до последнего времени загрязнение  не было такой серьёзной проблемой. </a:t>
            </a:r>
            <a:endParaRPr lang="ru-RU" sz="2000">
              <a:solidFill>
                <a:srgbClr val="000000"/>
              </a:solidFill>
              <a:latin typeface="Arial" charset="0"/>
              <a:cs typeface="Arial" charset="0"/>
            </a:endParaRPr>
          </a:p>
        </p:txBody>
      </p:sp>
    </p:spTree>
  </p:cSld>
  <p:clrMapOvr>
    <a:masterClrMapping/>
  </p:clrMapOvr>
  <p:transition advTm="10672">
    <p:wip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C:\Documents and Settings\User\Local Settings\Temporary Internet Files\Content.IE5\ZAKZR5OP\MC900433817[1].png"/>
          <p:cNvPicPr>
            <a:picLocks noChangeAspect="1" noChangeArrowheads="1"/>
          </p:cNvPicPr>
          <p:nvPr/>
        </p:nvPicPr>
        <p:blipFill>
          <a:blip r:embed="rId2"/>
          <a:srcRect/>
          <a:stretch>
            <a:fillRect/>
          </a:stretch>
        </p:blipFill>
        <p:spPr bwMode="auto">
          <a:xfrm>
            <a:off x="6951663" y="188913"/>
            <a:ext cx="1827212" cy="1828800"/>
          </a:xfrm>
          <a:prstGeom prst="rect">
            <a:avLst/>
          </a:prstGeom>
          <a:noFill/>
          <a:ln w="9525">
            <a:noFill/>
            <a:miter lim="800000"/>
            <a:headEnd/>
            <a:tailEnd/>
          </a:ln>
        </p:spPr>
      </p:pic>
      <p:pic>
        <p:nvPicPr>
          <p:cNvPr id="209923" name="Picture 3" descr="C:\Documents and Settings\User\Local Settings\Temporary Internet Files\Content.IE5\291YJE14\MC900433820[1].png"/>
          <p:cNvPicPr>
            <a:picLocks noChangeAspect="1" noChangeArrowheads="1"/>
          </p:cNvPicPr>
          <p:nvPr/>
        </p:nvPicPr>
        <p:blipFill>
          <a:blip r:embed="rId3"/>
          <a:srcRect/>
          <a:stretch>
            <a:fillRect/>
          </a:stretch>
        </p:blipFill>
        <p:spPr bwMode="auto">
          <a:xfrm>
            <a:off x="223838" y="4797425"/>
            <a:ext cx="1827212" cy="1828800"/>
          </a:xfrm>
          <a:prstGeom prst="rect">
            <a:avLst/>
          </a:prstGeom>
          <a:noFill/>
          <a:ln w="9525">
            <a:noFill/>
            <a:miter lim="800000"/>
            <a:headEnd/>
            <a:tailEnd/>
          </a:ln>
        </p:spPr>
      </p:pic>
      <p:pic>
        <p:nvPicPr>
          <p:cNvPr id="209924" name="Picture 4" descr="C:\Documents and Settings\User\Local Settings\Temporary Internet Files\Content.IE5\XRBFPHGE\MC900437799[1].wmf"/>
          <p:cNvPicPr>
            <a:picLocks noChangeAspect="1" noChangeArrowheads="1"/>
          </p:cNvPicPr>
          <p:nvPr/>
        </p:nvPicPr>
        <p:blipFill>
          <a:blip r:embed="rId4"/>
          <a:srcRect/>
          <a:stretch>
            <a:fillRect/>
          </a:stretch>
        </p:blipFill>
        <p:spPr bwMode="auto">
          <a:xfrm>
            <a:off x="166688" y="0"/>
            <a:ext cx="2674937" cy="1584325"/>
          </a:xfrm>
          <a:prstGeom prst="rect">
            <a:avLst/>
          </a:prstGeom>
          <a:noFill/>
          <a:ln w="9525">
            <a:noFill/>
            <a:miter lim="800000"/>
            <a:headEnd/>
            <a:tailEnd/>
          </a:ln>
        </p:spPr>
      </p:pic>
      <p:pic>
        <p:nvPicPr>
          <p:cNvPr id="209925" name="Picture 5" descr="C:\Documents and Settings\User\Local Settings\Temporary Internet Files\Content.IE5\ZAKZR5OP\MC900440436[1].wmf"/>
          <p:cNvPicPr>
            <a:picLocks noChangeAspect="1" noChangeArrowheads="1"/>
          </p:cNvPicPr>
          <p:nvPr/>
        </p:nvPicPr>
        <p:blipFill>
          <a:blip r:embed="rId5"/>
          <a:srcRect/>
          <a:stretch>
            <a:fillRect/>
          </a:stretch>
        </p:blipFill>
        <p:spPr bwMode="auto">
          <a:xfrm>
            <a:off x="7204075" y="4573588"/>
            <a:ext cx="1604963" cy="1827212"/>
          </a:xfrm>
          <a:prstGeom prst="rect">
            <a:avLst/>
          </a:prstGeom>
          <a:noFill/>
          <a:ln w="9525">
            <a:noFill/>
            <a:miter lim="800000"/>
            <a:headEnd/>
            <a:tailEnd/>
          </a:ln>
        </p:spPr>
      </p:pic>
      <p:pic>
        <p:nvPicPr>
          <p:cNvPr id="209926" name="Picture 6" descr="\\Tanechka\Документики\Мои рисунки\Анимации\Дед мороз1.gif"/>
          <p:cNvPicPr>
            <a:picLocks noChangeAspect="1" noChangeArrowheads="1" noCrop="1"/>
          </p:cNvPicPr>
          <p:nvPr/>
        </p:nvPicPr>
        <p:blipFill>
          <a:blip r:embed="rId6"/>
          <a:srcRect/>
          <a:stretch>
            <a:fillRect/>
          </a:stretch>
        </p:blipFill>
        <p:spPr bwMode="auto">
          <a:xfrm>
            <a:off x="4962525" y="3170238"/>
            <a:ext cx="2316163" cy="2273300"/>
          </a:xfrm>
          <a:prstGeom prst="rect">
            <a:avLst/>
          </a:prstGeom>
          <a:noFill/>
          <a:ln w="9525">
            <a:noFill/>
            <a:miter lim="800000"/>
            <a:headEnd/>
            <a:tailEnd/>
          </a:ln>
        </p:spPr>
      </p:pic>
      <p:pic>
        <p:nvPicPr>
          <p:cNvPr id="209927" name="Picture 7" descr="\\Tanechka\Документики\Мои рисунки\Анимации\Елка.gif"/>
          <p:cNvPicPr>
            <a:picLocks noChangeAspect="1" noChangeArrowheads="1" noCrop="1"/>
          </p:cNvPicPr>
          <p:nvPr/>
        </p:nvPicPr>
        <p:blipFill>
          <a:blip r:embed="rId7"/>
          <a:srcRect/>
          <a:stretch>
            <a:fillRect/>
          </a:stretch>
        </p:blipFill>
        <p:spPr bwMode="auto">
          <a:xfrm>
            <a:off x="2627313" y="188913"/>
            <a:ext cx="3181350" cy="404495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Заголовок 1"/>
          <p:cNvSpPr>
            <a:spLocks noGrp="1"/>
          </p:cNvSpPr>
          <p:nvPr>
            <p:ph type="title"/>
          </p:nvPr>
        </p:nvSpPr>
        <p:spPr>
          <a:xfrm>
            <a:off x="636588" y="0"/>
            <a:ext cx="8229600" cy="882650"/>
          </a:xfrm>
        </p:spPr>
        <p:txBody>
          <a:bodyPr/>
          <a:lstStyle/>
          <a:p>
            <a:pPr eaLnBrk="1" hangingPunct="1"/>
            <a:r>
              <a:rPr lang="en-US" sz="3200" b="1" smtClean="0">
                <a:latin typeface="Times New Roman" pitchFamily="18" charset="0"/>
                <a:cs typeface="Times New Roman" pitchFamily="18" charset="0"/>
              </a:rPr>
              <a:t>Resolution</a:t>
            </a:r>
            <a:endParaRPr lang="ru-RU" sz="3200" smtClean="0"/>
          </a:p>
        </p:txBody>
      </p:sp>
      <p:sp>
        <p:nvSpPr>
          <p:cNvPr id="3" name="Прямоугольник 2"/>
          <p:cNvSpPr/>
          <p:nvPr/>
        </p:nvSpPr>
        <p:spPr>
          <a:xfrm>
            <a:off x="179388" y="692150"/>
            <a:ext cx="8785225" cy="6630988"/>
          </a:xfrm>
          <a:prstGeom prst="rect">
            <a:avLst/>
          </a:prstGeom>
        </p:spPr>
        <p:txBody>
          <a:bodyPr>
            <a:spAutoFit/>
          </a:bodyPr>
          <a:lstStyle/>
          <a:p>
            <a:pPr algn="just">
              <a:spcBef>
                <a:spcPts val="0"/>
              </a:spcBef>
              <a:spcAft>
                <a:spcPts val="0"/>
              </a:spcAft>
              <a:defRPr/>
            </a:pPr>
            <a:r>
              <a:rPr lang="ru-RU" sz="2000" dirty="0">
                <a:latin typeface="Times New Roman"/>
                <a:ea typeface="Times New Roman"/>
                <a:cs typeface="Times New Roman"/>
              </a:rPr>
              <a:t>       </a:t>
            </a:r>
            <a:r>
              <a:rPr lang="en-US" sz="2000" dirty="0">
                <a:latin typeface="Times New Roman"/>
                <a:ea typeface="Times New Roman"/>
                <a:cs typeface="Times New Roman"/>
              </a:rPr>
              <a:t>Der </a:t>
            </a:r>
            <a:r>
              <a:rPr lang="en-US" sz="2000" dirty="0" err="1">
                <a:latin typeface="Times New Roman"/>
                <a:ea typeface="Times New Roman"/>
                <a:cs typeface="Times New Roman"/>
              </a:rPr>
              <a:t>Umweltschutz</a:t>
            </a:r>
            <a:r>
              <a:rPr lang="en-US" sz="2000" dirty="0">
                <a:latin typeface="Times New Roman"/>
                <a:ea typeface="Times New Roman"/>
                <a:cs typeface="Times New Roman"/>
              </a:rPr>
              <a:t> </a:t>
            </a:r>
            <a:r>
              <a:rPr lang="en-US" sz="2000" dirty="0" err="1">
                <a:latin typeface="Times New Roman"/>
                <a:ea typeface="Times New Roman"/>
                <a:cs typeface="Times New Roman"/>
              </a:rPr>
              <a:t>ist</a:t>
            </a:r>
            <a:r>
              <a:rPr lang="en-US" sz="2000" dirty="0">
                <a:latin typeface="Times New Roman"/>
                <a:ea typeface="Times New Roman"/>
                <a:cs typeface="Times New Roman"/>
              </a:rPr>
              <a:t> </a:t>
            </a:r>
            <a:r>
              <a:rPr lang="en-US" sz="2000" dirty="0" err="1">
                <a:latin typeface="Times New Roman"/>
                <a:ea typeface="Times New Roman"/>
                <a:cs typeface="Times New Roman"/>
              </a:rPr>
              <a:t>heute</a:t>
            </a:r>
            <a:r>
              <a:rPr lang="en-US" sz="2000" dirty="0">
                <a:latin typeface="Times New Roman"/>
                <a:ea typeface="Times New Roman"/>
                <a:cs typeface="Times New Roman"/>
              </a:rPr>
              <a:t> </a:t>
            </a:r>
            <a:r>
              <a:rPr lang="en-US" sz="2000" dirty="0" err="1">
                <a:latin typeface="Times New Roman"/>
                <a:ea typeface="Times New Roman"/>
                <a:cs typeface="Times New Roman"/>
              </a:rPr>
              <a:t>ein</a:t>
            </a:r>
            <a:r>
              <a:rPr lang="en-US" sz="2000" dirty="0">
                <a:latin typeface="Times New Roman"/>
                <a:ea typeface="Times New Roman"/>
                <a:cs typeface="Times New Roman"/>
              </a:rPr>
              <a:t> grosses Problem der </a:t>
            </a:r>
            <a:r>
              <a:rPr lang="en-US" sz="2000" dirty="0" err="1">
                <a:latin typeface="Times New Roman"/>
                <a:ea typeface="Times New Roman"/>
                <a:cs typeface="Times New Roman"/>
              </a:rPr>
              <a:t>Menschheit</a:t>
            </a:r>
            <a:r>
              <a:rPr lang="en-US" sz="2000" dirty="0">
                <a:latin typeface="Times New Roman"/>
                <a:ea typeface="Times New Roman"/>
                <a:cs typeface="Times New Roman"/>
              </a:rPr>
              <a:t> in der </a:t>
            </a:r>
            <a:r>
              <a:rPr lang="en-US" sz="2000" dirty="0" err="1">
                <a:latin typeface="Times New Roman"/>
                <a:ea typeface="Times New Roman"/>
                <a:cs typeface="Times New Roman"/>
              </a:rPr>
              <a:t>ganzen</a:t>
            </a:r>
            <a:r>
              <a:rPr lang="en-US" sz="2000" dirty="0">
                <a:latin typeface="Times New Roman"/>
                <a:ea typeface="Times New Roman"/>
                <a:cs typeface="Times New Roman"/>
              </a:rPr>
              <a:t> Welt. Die Menschen </a:t>
            </a:r>
            <a:r>
              <a:rPr lang="en-US" sz="2000" dirty="0" err="1">
                <a:latin typeface="Times New Roman"/>
                <a:ea typeface="Times New Roman"/>
                <a:cs typeface="Times New Roman"/>
              </a:rPr>
              <a:t>verschmutzen</a:t>
            </a:r>
            <a:r>
              <a:rPr lang="en-US" sz="2000" dirty="0">
                <a:latin typeface="Times New Roman"/>
                <a:ea typeface="Times New Roman"/>
                <a:cs typeface="Times New Roman"/>
              </a:rPr>
              <a:t> </a:t>
            </a:r>
            <a:r>
              <a:rPr lang="en-US" sz="2000" dirty="0" err="1">
                <a:latin typeface="Times New Roman"/>
                <a:ea typeface="Times New Roman"/>
                <a:cs typeface="Times New Roman"/>
              </a:rPr>
              <a:t>alltaglich</a:t>
            </a:r>
            <a:r>
              <a:rPr lang="en-US" sz="2000" dirty="0">
                <a:latin typeface="Times New Roman"/>
                <a:ea typeface="Times New Roman"/>
                <a:cs typeface="Times New Roman"/>
              </a:rPr>
              <a:t> die</a:t>
            </a:r>
            <a:r>
              <a:rPr lang="de-DE" sz="2000" dirty="0">
                <a:latin typeface="Times New Roman"/>
                <a:ea typeface="Times New Roman"/>
                <a:cs typeface="Times New Roman"/>
              </a:rPr>
              <a:t> Umwelt, vergiften Boden, Luft, Wasser.  In diesem Fall werden  Naturschaden  nicht umkehrbar sein.</a:t>
            </a:r>
            <a:endParaRPr lang="ru-RU" sz="2000" dirty="0">
              <a:latin typeface="Calibri"/>
              <a:ea typeface="Times New Roman"/>
              <a:cs typeface="Times New Roman"/>
            </a:endParaRPr>
          </a:p>
          <a:p>
            <a:pPr algn="just">
              <a:spcBef>
                <a:spcPts val="0"/>
              </a:spcBef>
              <a:spcAft>
                <a:spcPts val="0"/>
              </a:spcAft>
              <a:defRPr/>
            </a:pPr>
            <a:r>
              <a:rPr lang="de-DE" sz="2000" dirty="0">
                <a:latin typeface="Times New Roman"/>
                <a:ea typeface="Times New Roman"/>
                <a:cs typeface="Times New Roman"/>
              </a:rPr>
              <a:t>   </a:t>
            </a:r>
            <a:r>
              <a:rPr lang="en-US" sz="2000" dirty="0">
                <a:latin typeface="Times New Roman"/>
                <a:ea typeface="Times New Roman"/>
                <a:cs typeface="Times New Roman"/>
              </a:rPr>
              <a:t>Der </a:t>
            </a:r>
            <a:r>
              <a:rPr lang="en-US" sz="2000" dirty="0" err="1">
                <a:latin typeface="Times New Roman"/>
                <a:ea typeface="Times New Roman"/>
                <a:cs typeface="Times New Roman"/>
              </a:rPr>
              <a:t>Umweltschutz</a:t>
            </a:r>
            <a:r>
              <a:rPr lang="en-US" sz="2000" dirty="0">
                <a:latin typeface="Times New Roman"/>
                <a:ea typeface="Times New Roman"/>
                <a:cs typeface="Times New Roman"/>
              </a:rPr>
              <a:t>  </a:t>
            </a:r>
            <a:r>
              <a:rPr lang="en-US" sz="2000" dirty="0" err="1">
                <a:latin typeface="Times New Roman"/>
                <a:ea typeface="Times New Roman"/>
                <a:cs typeface="Times New Roman"/>
              </a:rPr>
              <a:t>ist</a:t>
            </a:r>
            <a:r>
              <a:rPr lang="en-US" sz="2000" dirty="0">
                <a:latin typeface="Times New Roman"/>
                <a:ea typeface="Times New Roman"/>
                <a:cs typeface="Times New Roman"/>
              </a:rPr>
              <a:t> die </a:t>
            </a:r>
            <a:r>
              <a:rPr lang="en-US" sz="2000" dirty="0" err="1">
                <a:latin typeface="Times New Roman"/>
                <a:ea typeface="Times New Roman"/>
                <a:cs typeface="Times New Roman"/>
              </a:rPr>
              <a:t>Sorge</a:t>
            </a:r>
            <a:r>
              <a:rPr lang="en-US" sz="2000" dirty="0">
                <a:latin typeface="Times New Roman"/>
                <a:ea typeface="Times New Roman"/>
                <a:cs typeface="Times New Roman"/>
              </a:rPr>
              <a:t> fur </a:t>
            </a:r>
            <a:r>
              <a:rPr lang="en-US" sz="2000" dirty="0" err="1">
                <a:latin typeface="Times New Roman"/>
                <a:ea typeface="Times New Roman"/>
                <a:cs typeface="Times New Roman"/>
              </a:rPr>
              <a:t>alle</a:t>
            </a:r>
            <a:r>
              <a:rPr lang="en-US" sz="2000" dirty="0">
                <a:latin typeface="Times New Roman"/>
                <a:ea typeface="Times New Roman"/>
                <a:cs typeface="Times New Roman"/>
              </a:rPr>
              <a:t>. </a:t>
            </a:r>
            <a:r>
              <a:rPr lang="en-US" sz="2000" dirty="0" err="1">
                <a:latin typeface="Times New Roman"/>
                <a:ea typeface="Times New Roman"/>
                <a:cs typeface="Times New Roman"/>
              </a:rPr>
              <a:t>Wir</a:t>
            </a:r>
            <a:r>
              <a:rPr lang="en-US" sz="2000" dirty="0">
                <a:latin typeface="Times New Roman"/>
                <a:ea typeface="Times New Roman"/>
                <a:cs typeface="Times New Roman"/>
              </a:rPr>
              <a:t> </a:t>
            </a:r>
            <a:r>
              <a:rPr lang="en-US" sz="2000" dirty="0" err="1">
                <a:latin typeface="Times New Roman"/>
                <a:ea typeface="Times New Roman"/>
                <a:cs typeface="Times New Roman"/>
              </a:rPr>
              <a:t>mussen</a:t>
            </a:r>
            <a:r>
              <a:rPr lang="en-US" sz="2000" dirty="0">
                <a:latin typeface="Times New Roman"/>
                <a:ea typeface="Times New Roman"/>
                <a:cs typeface="Times New Roman"/>
              </a:rPr>
              <a:t> </a:t>
            </a:r>
            <a:r>
              <a:rPr lang="en-US" sz="2000" dirty="0" err="1">
                <a:latin typeface="Times New Roman"/>
                <a:ea typeface="Times New Roman"/>
                <a:cs typeface="Times New Roman"/>
              </a:rPr>
              <a:t>wirksame</a:t>
            </a:r>
            <a:r>
              <a:rPr lang="en-US" sz="2000" dirty="0">
                <a:latin typeface="Times New Roman"/>
                <a:ea typeface="Times New Roman"/>
                <a:cs typeface="Times New Roman"/>
              </a:rPr>
              <a:t>  </a:t>
            </a:r>
            <a:r>
              <a:rPr lang="en-US" sz="2000" dirty="0" err="1">
                <a:latin typeface="Times New Roman"/>
                <a:ea typeface="Times New Roman"/>
                <a:cs typeface="Times New Roman"/>
              </a:rPr>
              <a:t>Massnahmen</a:t>
            </a:r>
            <a:r>
              <a:rPr lang="en-US" sz="2000" dirty="0">
                <a:latin typeface="Times New Roman"/>
                <a:ea typeface="Times New Roman"/>
                <a:cs typeface="Times New Roman"/>
              </a:rPr>
              <a:t>  </a:t>
            </a:r>
            <a:r>
              <a:rPr lang="en-US" sz="2000" dirty="0" err="1">
                <a:latin typeface="Times New Roman"/>
                <a:ea typeface="Times New Roman"/>
                <a:cs typeface="Times New Roman"/>
              </a:rPr>
              <a:t>zur</a:t>
            </a:r>
            <a:r>
              <a:rPr lang="en-US" sz="2000" dirty="0">
                <a:latin typeface="Times New Roman"/>
                <a:ea typeface="Times New Roman"/>
                <a:cs typeface="Times New Roman"/>
              </a:rPr>
              <a:t>  </a:t>
            </a:r>
            <a:r>
              <a:rPr lang="de-DE" sz="2000" dirty="0">
                <a:latin typeface="Times New Roman"/>
                <a:ea typeface="Times New Roman"/>
                <a:cs typeface="Times New Roman"/>
              </a:rPr>
              <a:t>ökologischen</a:t>
            </a:r>
            <a:r>
              <a:rPr lang="en-US" sz="2000" dirty="0">
                <a:latin typeface="Times New Roman"/>
                <a:ea typeface="Times New Roman"/>
                <a:cs typeface="Times New Roman"/>
              </a:rPr>
              <a:t>  </a:t>
            </a:r>
            <a:r>
              <a:rPr lang="en-US" sz="2000" dirty="0" err="1">
                <a:latin typeface="Times New Roman"/>
                <a:ea typeface="Times New Roman"/>
                <a:cs typeface="Times New Roman"/>
              </a:rPr>
              <a:t>Sicherheit</a:t>
            </a:r>
            <a:r>
              <a:rPr lang="en-US" sz="2000" dirty="0">
                <a:latin typeface="Times New Roman"/>
                <a:ea typeface="Times New Roman"/>
                <a:cs typeface="Times New Roman"/>
              </a:rPr>
              <a:t> </a:t>
            </a:r>
            <a:r>
              <a:rPr lang="en-US" sz="2000" dirty="0" err="1">
                <a:latin typeface="Times New Roman"/>
                <a:ea typeface="Times New Roman"/>
                <a:cs typeface="Times New Roman"/>
              </a:rPr>
              <a:t>ergreifen</a:t>
            </a:r>
            <a:r>
              <a:rPr lang="en-US" sz="2000" dirty="0">
                <a:latin typeface="Times New Roman"/>
                <a:ea typeface="Times New Roman"/>
                <a:cs typeface="Times New Roman"/>
              </a:rPr>
              <a:t>.</a:t>
            </a:r>
            <a:endParaRPr lang="ru-RU" sz="2000" dirty="0">
              <a:latin typeface="Calibri"/>
              <a:ea typeface="Times New Roman"/>
              <a:cs typeface="Times New Roman"/>
            </a:endParaRPr>
          </a:p>
          <a:p>
            <a:pPr algn="ctr">
              <a:lnSpc>
                <a:spcPct val="115000"/>
              </a:lnSpc>
              <a:spcAft>
                <a:spcPts val="1000"/>
              </a:spcAft>
              <a:defRPr/>
            </a:pPr>
            <a:r>
              <a:rPr lang="en-US" sz="2000" b="1" dirty="0">
                <a:latin typeface="Times New Roman"/>
                <a:ea typeface="Times New Roman"/>
                <a:cs typeface="Times New Roman"/>
              </a:rPr>
              <a:t>Man </a:t>
            </a:r>
            <a:r>
              <a:rPr lang="de-DE" sz="2000" b="1" dirty="0">
                <a:latin typeface="Times New Roman"/>
                <a:ea typeface="Times New Roman"/>
                <a:cs typeface="Times New Roman"/>
              </a:rPr>
              <a:t>schlagt</a:t>
            </a:r>
            <a:r>
              <a:rPr lang="en-US" sz="2000" b="1" dirty="0">
                <a:latin typeface="Times New Roman"/>
                <a:ea typeface="Times New Roman"/>
                <a:cs typeface="Times New Roman"/>
              </a:rPr>
              <a:t> die </a:t>
            </a:r>
            <a:r>
              <a:rPr lang="de-DE" sz="2000" b="1" dirty="0" err="1">
                <a:latin typeface="Times New Roman"/>
                <a:ea typeface="Times New Roman"/>
                <a:cs typeface="Times New Roman"/>
              </a:rPr>
              <a:t>okologischen</a:t>
            </a:r>
            <a:r>
              <a:rPr lang="en-US" sz="2000" b="1" dirty="0">
                <a:latin typeface="Times New Roman"/>
                <a:ea typeface="Times New Roman"/>
                <a:cs typeface="Times New Roman"/>
              </a:rPr>
              <a:t> </a:t>
            </a:r>
            <a:r>
              <a:rPr lang="en-US" sz="2000" b="1" dirty="0" err="1">
                <a:latin typeface="Times New Roman"/>
                <a:ea typeface="Times New Roman"/>
                <a:cs typeface="Times New Roman"/>
              </a:rPr>
              <a:t>Regeln</a:t>
            </a:r>
            <a:r>
              <a:rPr lang="en-US" sz="2000" b="1" dirty="0">
                <a:latin typeface="Times New Roman"/>
                <a:ea typeface="Times New Roman"/>
                <a:cs typeface="Times New Roman"/>
              </a:rPr>
              <a:t> </a:t>
            </a:r>
            <a:r>
              <a:rPr lang="en-US" sz="2000" b="1" dirty="0" err="1">
                <a:latin typeface="Times New Roman"/>
                <a:ea typeface="Times New Roman"/>
                <a:cs typeface="Times New Roman"/>
              </a:rPr>
              <a:t>vor</a:t>
            </a:r>
            <a:r>
              <a:rPr lang="en-US" sz="2000" b="1" dirty="0">
                <a:latin typeface="Times New Roman"/>
                <a:ea typeface="Times New Roman"/>
                <a:cs typeface="Times New Roman"/>
              </a:rPr>
              <a:t>:</a:t>
            </a:r>
            <a:endParaRPr lang="ru-RU" sz="2000"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Liebe die Natur!</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Schutze die Umwelt!</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Mache Feuer nicht an!</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Verschmutze das Territorium nicht!</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Lasse  Betriebe das Wasser  durch Abgasen  nicht zu verschmutzen!</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Schutze Flora und Fauna!</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Lebe gesund!</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Sei(e) im Bilde der ökologischen Probleme!</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N</a:t>
            </a:r>
            <a:r>
              <a:rPr lang="en-US" b="1" dirty="0">
                <a:latin typeface="Times New Roman"/>
                <a:ea typeface="Times New Roman"/>
                <a:cs typeface="Times New Roman"/>
              </a:rPr>
              <a:t>i</a:t>
            </a:r>
            <a:r>
              <a:rPr lang="de-DE" b="1" dirty="0">
                <a:latin typeface="Times New Roman"/>
                <a:ea typeface="Times New Roman"/>
                <a:cs typeface="Times New Roman"/>
              </a:rPr>
              <a:t>mm an der ökologischen Bewegung für Reinheit des Planeten teil!</a:t>
            </a:r>
            <a:endParaRPr lang="ru-RU" b="1" dirty="0">
              <a:latin typeface="Calibri"/>
              <a:ea typeface="Times New Roman"/>
              <a:cs typeface="Times New Roman"/>
            </a:endParaRPr>
          </a:p>
          <a:p>
            <a:pPr marL="342900" indent="-342900">
              <a:lnSpc>
                <a:spcPct val="115000"/>
              </a:lnSpc>
              <a:spcAft>
                <a:spcPts val="0"/>
              </a:spcAft>
              <a:buFont typeface="Symbol"/>
              <a:buChar char=""/>
              <a:defRPr/>
            </a:pPr>
            <a:r>
              <a:rPr lang="de-DE" b="1" dirty="0">
                <a:latin typeface="Times New Roman"/>
                <a:ea typeface="Times New Roman"/>
                <a:cs typeface="Times New Roman"/>
              </a:rPr>
              <a:t>Mache sich selbst besser, hilf den Menschen – du erreichst das Ziel, die Umwelt zu schützen!</a:t>
            </a:r>
            <a:endParaRPr lang="ru-RU" b="1" dirty="0">
              <a:latin typeface="Calibri"/>
              <a:ea typeface="Times New Roman"/>
              <a:cs typeface="Times New Roman"/>
            </a:endParaRPr>
          </a:p>
          <a:p>
            <a:pPr marL="228600">
              <a:lnSpc>
                <a:spcPct val="115000"/>
              </a:lnSpc>
              <a:spcAft>
                <a:spcPts val="0"/>
              </a:spcAft>
              <a:defRPr/>
            </a:pPr>
            <a:r>
              <a:rPr lang="de-DE" b="1" dirty="0">
                <a:latin typeface="Times New Roman"/>
                <a:ea typeface="Times New Roman"/>
                <a:cs typeface="Times New Roman"/>
              </a:rPr>
              <a:t>  </a:t>
            </a:r>
            <a:endParaRPr lang="ru-RU" b="1" dirty="0">
              <a:latin typeface="Calibri"/>
              <a:ea typeface="Times New Roman"/>
              <a:cs typeface="Times New Roman"/>
            </a:endParaRPr>
          </a:p>
          <a:p>
            <a:pPr marL="228600" algn="ctr">
              <a:lnSpc>
                <a:spcPct val="115000"/>
              </a:lnSpc>
              <a:spcAft>
                <a:spcPts val="1000"/>
              </a:spcAft>
              <a:defRPr/>
            </a:pPr>
            <a:r>
              <a:rPr lang="de-DE" sz="1600" b="1" dirty="0">
                <a:latin typeface="Times New Roman"/>
                <a:ea typeface="Times New Roman"/>
                <a:cs typeface="Times New Roman"/>
              </a:rPr>
              <a:t>Die Zukunft des Planeten  hat  in unserer Hand!</a:t>
            </a:r>
            <a:endParaRPr lang="ru-RU" sz="1600" b="1" dirty="0">
              <a:latin typeface="Calibri"/>
              <a:ea typeface="Times New Roman"/>
              <a:cs typeface="Times New Roman"/>
            </a:endParaRPr>
          </a:p>
          <a:p>
            <a:pPr indent="38100" algn="ctr">
              <a:lnSpc>
                <a:spcPct val="115000"/>
              </a:lnSpc>
              <a:spcAft>
                <a:spcPts val="1000"/>
              </a:spcAft>
              <a:defRPr/>
            </a:pPr>
            <a:r>
              <a:rPr lang="en-US" sz="1600" b="1" dirty="0">
                <a:latin typeface="Times New Roman"/>
                <a:ea typeface="Times New Roman"/>
                <a:cs typeface="Times New Roman"/>
              </a:rPr>
              <a:t> </a:t>
            </a:r>
            <a:endParaRPr lang="ru-RU" sz="1600" b="1" dirty="0">
              <a:latin typeface="Calibri"/>
              <a:ea typeface="Times New Roman"/>
              <a:cs typeface="Times New Roman"/>
            </a:endParaRPr>
          </a:p>
        </p:txBody>
      </p:sp>
    </p:spTree>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404813"/>
            <a:ext cx="8229600" cy="558800"/>
          </a:xfrm>
        </p:spPr>
        <p:txBody>
          <a:bodyPr rtlCol="0">
            <a:normAutofit fontScale="90000"/>
          </a:bodyPr>
          <a:lstStyle/>
          <a:p>
            <a:pPr eaLnBrk="1" fontAlgn="auto" hangingPunct="1">
              <a:spcAft>
                <a:spcPts val="0"/>
              </a:spcAft>
              <a:defRPr/>
            </a:pPr>
            <a:r>
              <a:rPr lang="zh-CN" altLang="en-US" b="1" dirty="0"/>
              <a:t>决议</a:t>
            </a:r>
            <a:r>
              <a:rPr lang="ru-RU" sz="3200" dirty="0">
                <a:latin typeface="Times New Roman"/>
                <a:ea typeface="SimSun"/>
              </a:rPr>
              <a:t/>
            </a:r>
            <a:br>
              <a:rPr lang="ru-RU" sz="3200" dirty="0">
                <a:latin typeface="Times New Roman"/>
                <a:ea typeface="SimSun"/>
              </a:rPr>
            </a:br>
            <a:endParaRPr lang="ru-RU" dirty="0"/>
          </a:p>
        </p:txBody>
      </p:sp>
      <p:sp>
        <p:nvSpPr>
          <p:cNvPr id="3" name="Прямоугольник 2"/>
          <p:cNvSpPr/>
          <p:nvPr/>
        </p:nvSpPr>
        <p:spPr>
          <a:xfrm>
            <a:off x="323850" y="908050"/>
            <a:ext cx="8640763" cy="5632450"/>
          </a:xfrm>
          <a:prstGeom prst="rect">
            <a:avLst/>
          </a:prstGeom>
        </p:spPr>
        <p:txBody>
          <a:bodyPr>
            <a:spAutoFit/>
          </a:bodyPr>
          <a:lstStyle/>
          <a:p>
            <a:pPr algn="ctr">
              <a:spcAft>
                <a:spcPts val="0"/>
              </a:spcAft>
              <a:defRPr/>
            </a:pPr>
            <a:r>
              <a:rPr lang="zh-CN" sz="2000" dirty="0">
                <a:latin typeface="Calibri"/>
              </a:rPr>
              <a:t>目前，保护环境是人类世界的重大问题之一。他们的日常业务</a:t>
            </a:r>
            <a:r>
              <a:rPr lang="ru-RU" sz="2000" dirty="0">
                <a:latin typeface="Calibri"/>
                <a:ea typeface="SimSun"/>
                <a:cs typeface="Times New Roman"/>
              </a:rPr>
              <a:t>, </a:t>
            </a:r>
            <a:r>
              <a:rPr lang="zh-CN" sz="2000" dirty="0">
                <a:latin typeface="Calibri"/>
              </a:rPr>
              <a:t>人们污染土地，水和空气。如果这种情况持续下去，对环境的破坏是不可逆的。</a:t>
            </a:r>
            <a:endParaRPr lang="ru-RU" sz="2000" dirty="0">
              <a:latin typeface="Times New Roman"/>
              <a:ea typeface="SimSun"/>
            </a:endParaRPr>
          </a:p>
          <a:p>
            <a:pPr indent="450215" algn="just">
              <a:spcAft>
                <a:spcPts val="0"/>
              </a:spcAft>
              <a:defRPr/>
            </a:pPr>
            <a:r>
              <a:rPr lang="zh-CN" sz="2000" dirty="0">
                <a:latin typeface="Calibri"/>
              </a:rPr>
              <a:t>保护环境是我们每人关心的事。因此，对环境安全的星球，</a:t>
            </a:r>
            <a:r>
              <a:rPr lang="zh-CN" sz="2000" dirty="0">
                <a:latin typeface="Times New Roman"/>
                <a:ea typeface="Calibri"/>
                <a:cs typeface="Times New Roman"/>
              </a:rPr>
              <a:t> </a:t>
            </a:r>
            <a:r>
              <a:rPr lang="zh-CN" sz="2000" dirty="0">
                <a:latin typeface="Calibri"/>
              </a:rPr>
              <a:t>应采取严厉的措施。</a:t>
            </a:r>
            <a:endParaRPr lang="ru-RU" sz="2000" dirty="0">
              <a:latin typeface="Times New Roman"/>
              <a:ea typeface="SimSun"/>
            </a:endParaRPr>
          </a:p>
          <a:p>
            <a:pPr indent="450215" algn="just">
              <a:spcAft>
                <a:spcPts val="0"/>
              </a:spcAft>
              <a:defRPr/>
            </a:pPr>
            <a:r>
              <a:rPr lang="zh-CN" sz="2000" b="1" dirty="0">
                <a:latin typeface="Calibri"/>
              </a:rPr>
              <a:t>代表会议提供环保法规：</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热爱大自然</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保护周围环境</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不要点燃火灾</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不要弄脏领土</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不要让企业用化学废物污染水</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照顾动物和植物</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保持健康生活</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对环境问题感兴趣</a:t>
            </a:r>
            <a:endParaRPr lang="ru-RU" sz="2000" dirty="0">
              <a:latin typeface="Times New Roman"/>
              <a:ea typeface="SimSun"/>
            </a:endParaRPr>
          </a:p>
          <a:p>
            <a:pPr indent="450215" algn="just">
              <a:spcAft>
                <a:spcPts val="0"/>
              </a:spcAft>
              <a:defRPr/>
            </a:pPr>
            <a:r>
              <a:rPr lang="ru-RU" sz="2000" dirty="0">
                <a:latin typeface="Calibri"/>
                <a:ea typeface="SimSun"/>
                <a:cs typeface="Times New Roman"/>
              </a:rPr>
              <a:t> - </a:t>
            </a:r>
            <a:r>
              <a:rPr lang="zh-CN" sz="2000" dirty="0">
                <a:latin typeface="Calibri"/>
              </a:rPr>
              <a:t>参与保护世界清洁的活动</a:t>
            </a:r>
            <a:endParaRPr lang="ru-RU" sz="2000" dirty="0">
              <a:latin typeface="Times New Roman"/>
              <a:ea typeface="SimSun"/>
            </a:endParaRPr>
          </a:p>
          <a:p>
            <a:pPr indent="450215" algn="just">
              <a:spcAft>
                <a:spcPts val="0"/>
              </a:spcAft>
              <a:defRPr/>
            </a:pPr>
            <a:r>
              <a:rPr lang="zh-CN" sz="2000" dirty="0">
                <a:latin typeface="Calibri"/>
              </a:rPr>
              <a:t>提高自己的生态知识水平，帮助别人，并能实现保护自然和环境，保护我们的地球的目标。</a:t>
            </a:r>
            <a:endParaRPr lang="ru-RU" sz="2000" dirty="0">
              <a:latin typeface="Times New Roman"/>
              <a:ea typeface="SimSun"/>
            </a:endParaRPr>
          </a:p>
          <a:p>
            <a:pPr algn="ctr">
              <a:spcAft>
                <a:spcPts val="0"/>
              </a:spcAft>
              <a:defRPr/>
            </a:pPr>
            <a:r>
              <a:rPr lang="zh-CN" sz="2000" b="1" dirty="0">
                <a:latin typeface="Calibri"/>
              </a:rPr>
              <a:t>地球的未来在我们手中！</a:t>
            </a:r>
            <a:endParaRPr lang="ru-RU" sz="2000" dirty="0">
              <a:latin typeface="Times New Roman"/>
              <a:ea typeface="SimSun"/>
            </a:endParaRPr>
          </a:p>
          <a:p>
            <a:pPr algn="ctr">
              <a:spcAft>
                <a:spcPts val="0"/>
              </a:spcAft>
              <a:defRPr/>
            </a:pPr>
            <a:r>
              <a:rPr lang="ru-RU" sz="2000" b="1" dirty="0">
                <a:latin typeface="Calibri"/>
                <a:ea typeface="SimSun"/>
                <a:cs typeface="Times New Roman"/>
              </a:rPr>
              <a:t> </a:t>
            </a:r>
            <a:endParaRPr lang="ru-RU" sz="1400" dirty="0">
              <a:latin typeface="Times New Roman"/>
              <a:ea typeface="SimSun"/>
            </a:endParaRPr>
          </a:p>
        </p:txBody>
      </p:sp>
    </p:spTree>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850" y="260350"/>
            <a:ext cx="8362950" cy="1157288"/>
          </a:xfrm>
        </p:spPr>
        <p:txBody>
          <a:bodyPr rtlCol="0">
            <a:normAutofit fontScale="90000"/>
          </a:bodyPr>
          <a:lstStyle/>
          <a:p>
            <a:pPr indent="450215" eaLnBrk="1" hangingPunct="1">
              <a:lnSpc>
                <a:spcPct val="150000"/>
              </a:lnSpc>
              <a:spcAft>
                <a:spcPts val="1000"/>
              </a:spcAft>
              <a:defRPr/>
            </a:pPr>
            <a:r>
              <a:rPr lang="en-US" sz="1800" b="1" dirty="0">
                <a:solidFill>
                  <a:prstClr val="black"/>
                </a:solidFill>
                <a:latin typeface="Times New Roman"/>
                <a:ea typeface="SimSun"/>
                <a:cs typeface="Times New Roman"/>
              </a:rPr>
              <a:t>Resolution</a:t>
            </a:r>
            <a:r>
              <a:rPr lang="ru-RU" sz="1400" dirty="0">
                <a:solidFill>
                  <a:prstClr val="black"/>
                </a:solidFill>
                <a:ea typeface="SimSun"/>
                <a:cs typeface="Times New Roman"/>
              </a:rPr>
              <a:t/>
            </a:r>
            <a:br>
              <a:rPr lang="ru-RU" sz="1400" dirty="0">
                <a:solidFill>
                  <a:prstClr val="black"/>
                </a:solidFill>
                <a:ea typeface="SimSun"/>
                <a:cs typeface="Times New Roman"/>
              </a:rPr>
            </a:br>
            <a:endParaRPr lang="ru-RU" dirty="0"/>
          </a:p>
        </p:txBody>
      </p:sp>
      <p:sp>
        <p:nvSpPr>
          <p:cNvPr id="3" name="Прямоугольник 2"/>
          <p:cNvSpPr/>
          <p:nvPr/>
        </p:nvSpPr>
        <p:spPr>
          <a:xfrm>
            <a:off x="179388" y="692150"/>
            <a:ext cx="8785225" cy="6494463"/>
          </a:xfrm>
          <a:prstGeom prst="rect">
            <a:avLst/>
          </a:prstGeom>
        </p:spPr>
        <p:txBody>
          <a:bodyPr>
            <a:spAutoFit/>
          </a:bodyPr>
          <a:lstStyle/>
          <a:p>
            <a:pPr indent="450215" algn="just">
              <a:spcAft>
                <a:spcPts val="0"/>
              </a:spcAft>
              <a:defRPr/>
            </a:pPr>
            <a:r>
              <a:rPr lang="en-US" sz="1600" dirty="0">
                <a:latin typeface="Times New Roman"/>
                <a:ea typeface="SimSun"/>
                <a:cs typeface="Times New Roman"/>
              </a:rPr>
              <a:t>The problem of protecting the nature is of primary importance today. Through their daily activities people pollute and contaminate land, water and air. If it continues, the damage may become irreversible.</a:t>
            </a:r>
            <a:endParaRPr lang="ru-RU" sz="1600" dirty="0">
              <a:latin typeface="Calibri"/>
              <a:ea typeface="SimSun"/>
              <a:cs typeface="Times New Roman"/>
            </a:endParaRPr>
          </a:p>
          <a:p>
            <a:pPr indent="450215" algn="just">
              <a:spcAft>
                <a:spcPts val="0"/>
              </a:spcAft>
              <a:defRPr/>
            </a:pPr>
            <a:r>
              <a:rPr lang="en-US" sz="1600" dirty="0">
                <a:latin typeface="Times New Roman"/>
                <a:ea typeface="SimSun"/>
                <a:cs typeface="Times New Roman"/>
              </a:rPr>
              <a:t>Environmental protection is a universal concern. That is why serious measures to create a system of ecological security should be taken.</a:t>
            </a:r>
            <a:endParaRPr lang="ru-RU" sz="1600" dirty="0">
              <a:latin typeface="Calibri"/>
              <a:ea typeface="SimSun"/>
              <a:cs typeface="Times New Roman"/>
            </a:endParaRPr>
          </a:p>
          <a:p>
            <a:pPr indent="450215" algn="ctr">
              <a:lnSpc>
                <a:spcPct val="150000"/>
              </a:lnSpc>
              <a:spcAft>
                <a:spcPts val="0"/>
              </a:spcAft>
              <a:defRPr/>
            </a:pPr>
            <a:r>
              <a:rPr lang="en-US" sz="1600" b="1" dirty="0">
                <a:latin typeface="Times New Roman"/>
                <a:ea typeface="SimSun"/>
                <a:cs typeface="Times New Roman"/>
              </a:rPr>
              <a:t>Our Forum suggests the Code of Ecological Rules:</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ru-RU" sz="1600" dirty="0">
                <a:latin typeface="Times New Roman"/>
                <a:ea typeface="SimSun"/>
                <a:cs typeface="Times New Roman"/>
              </a:rPr>
              <a:t>В</a:t>
            </a:r>
            <a:r>
              <a:rPr lang="en-US" sz="1600" dirty="0">
                <a:latin typeface="Times New Roman"/>
                <a:ea typeface="SimSun"/>
                <a:cs typeface="Times New Roman"/>
              </a:rPr>
              <a:t>e  green friendly</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Help to clean up your local environment</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Don’t burn fires</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Don’t throw rubbish everywhere</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Don’t let companies dump chemicals in  water</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Keep wild animals and plants under control</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Keep health lifestyle</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Keep yourself informed about environmental problems</a:t>
            </a:r>
            <a:endParaRPr lang="ru-RU" sz="1600" dirty="0">
              <a:latin typeface="Calibri"/>
              <a:ea typeface="SimSun"/>
              <a:cs typeface="Times New Roman"/>
            </a:endParaRPr>
          </a:p>
          <a:p>
            <a:pPr marL="342900" indent="-342900" algn="just">
              <a:lnSpc>
                <a:spcPct val="150000"/>
              </a:lnSpc>
              <a:spcAft>
                <a:spcPts val="0"/>
              </a:spcAft>
              <a:buFont typeface="Times New Roman"/>
              <a:buChar char="-"/>
              <a:defRPr/>
            </a:pPr>
            <a:r>
              <a:rPr lang="en-US" sz="1600" dirty="0">
                <a:latin typeface="Times New Roman"/>
                <a:ea typeface="SimSun"/>
                <a:cs typeface="Times New Roman"/>
              </a:rPr>
              <a:t>Organize protest</a:t>
            </a:r>
            <a:endParaRPr lang="ru-RU" sz="1600" dirty="0">
              <a:latin typeface="Calibri"/>
              <a:ea typeface="SimSun"/>
              <a:cs typeface="Times New Roman"/>
            </a:endParaRPr>
          </a:p>
          <a:p>
            <a:pPr indent="450215" algn="just">
              <a:lnSpc>
                <a:spcPct val="150000"/>
              </a:lnSpc>
              <a:spcAft>
                <a:spcPts val="0"/>
              </a:spcAft>
              <a:defRPr/>
            </a:pPr>
            <a:r>
              <a:rPr lang="en-US" sz="1600" dirty="0">
                <a:latin typeface="Times New Roman"/>
                <a:ea typeface="SimSun"/>
                <a:cs typeface="Times New Roman"/>
              </a:rPr>
              <a:t>Develop yourself, help others, make steps further and be ready to achieve your goals in Nature and Plant Protection on our Planet - the Earth.</a:t>
            </a:r>
            <a:endParaRPr lang="ru-RU" sz="1600" dirty="0">
              <a:latin typeface="Calibri"/>
              <a:ea typeface="SimSun"/>
              <a:cs typeface="Times New Roman"/>
            </a:endParaRPr>
          </a:p>
          <a:p>
            <a:pPr indent="450215" algn="just">
              <a:spcAft>
                <a:spcPts val="0"/>
              </a:spcAft>
              <a:defRPr/>
            </a:pPr>
            <a:r>
              <a:rPr lang="en-US" sz="1600" dirty="0">
                <a:latin typeface="Times New Roman"/>
                <a:ea typeface="SimSun"/>
                <a:cs typeface="Times New Roman"/>
              </a:rPr>
              <a:t> </a:t>
            </a:r>
            <a:endParaRPr lang="ru-RU" sz="1600" dirty="0">
              <a:latin typeface="Calibri"/>
              <a:ea typeface="SimSun"/>
              <a:cs typeface="Times New Roman"/>
            </a:endParaRPr>
          </a:p>
          <a:p>
            <a:pPr indent="450215" algn="ctr">
              <a:lnSpc>
                <a:spcPct val="150000"/>
              </a:lnSpc>
              <a:spcAft>
                <a:spcPts val="0"/>
              </a:spcAft>
              <a:defRPr/>
            </a:pPr>
            <a:r>
              <a:rPr lang="en-US" sz="1600" b="1" dirty="0">
                <a:latin typeface="Times New Roman"/>
                <a:ea typeface="SimSun"/>
                <a:cs typeface="Times New Roman"/>
              </a:rPr>
              <a:t>The Future of our Planet in our Hands!!!</a:t>
            </a:r>
            <a:endParaRPr lang="ru-RU" sz="1600" dirty="0">
              <a:latin typeface="Calibri"/>
              <a:ea typeface="SimSun"/>
              <a:cs typeface="Times New Roman"/>
            </a:endParaRPr>
          </a:p>
          <a:p>
            <a:pPr indent="450215" algn="just">
              <a:lnSpc>
                <a:spcPct val="150000"/>
              </a:lnSpc>
              <a:spcAft>
                <a:spcPts val="0"/>
              </a:spcAft>
              <a:defRPr/>
            </a:pPr>
            <a:r>
              <a:rPr lang="en-US" sz="1600" dirty="0">
                <a:latin typeface="Times New Roman"/>
                <a:ea typeface="SimSun"/>
                <a:cs typeface="Times New Roman"/>
              </a:rPr>
              <a:t> </a:t>
            </a:r>
            <a:endParaRPr lang="ru-RU" sz="1600" dirty="0">
              <a:latin typeface="Calibri"/>
              <a:ea typeface="SimSun"/>
              <a:cs typeface="Times New Roman"/>
            </a:endParaRPr>
          </a:p>
        </p:txBody>
      </p:sp>
    </p:spTree>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Заголовок 1"/>
          <p:cNvSpPr>
            <a:spLocks noGrp="1"/>
          </p:cNvSpPr>
          <p:nvPr>
            <p:ph type="title"/>
          </p:nvPr>
        </p:nvSpPr>
        <p:spPr>
          <a:xfrm>
            <a:off x="468313" y="11113"/>
            <a:ext cx="8229600" cy="628650"/>
          </a:xfrm>
        </p:spPr>
        <p:txBody>
          <a:bodyPr/>
          <a:lstStyle/>
          <a:p>
            <a:r>
              <a:rPr lang="ru-RU" sz="2800" b="1" smtClean="0">
                <a:solidFill>
                  <a:srgbClr val="C00000"/>
                </a:solidFill>
                <a:latin typeface="Times New Roman" pitchFamily="18" charset="0"/>
                <a:ea typeface="宋体" pitchFamily="2" charset="-122"/>
                <a:cs typeface="Times New Roman" pitchFamily="18" charset="0"/>
              </a:rPr>
              <a:t>РЕЗОЛЮЦИЯ</a:t>
            </a:r>
            <a:endParaRPr lang="ru-RU" sz="4000" smtClean="0">
              <a:solidFill>
                <a:srgbClr val="C00000"/>
              </a:solidFill>
              <a:ea typeface="宋体" pitchFamily="2" charset="-122"/>
              <a:cs typeface="Times New Roman" pitchFamily="18" charset="0"/>
            </a:endParaRPr>
          </a:p>
        </p:txBody>
      </p:sp>
      <p:sp>
        <p:nvSpPr>
          <p:cNvPr id="214019" name="Прямоугольник 2"/>
          <p:cNvSpPr>
            <a:spLocks noChangeArrowheads="1"/>
          </p:cNvSpPr>
          <p:nvPr/>
        </p:nvSpPr>
        <p:spPr bwMode="auto">
          <a:xfrm>
            <a:off x="179388" y="404813"/>
            <a:ext cx="8713787" cy="6216650"/>
          </a:xfrm>
          <a:prstGeom prst="rect">
            <a:avLst/>
          </a:prstGeom>
          <a:noFill/>
          <a:ln w="9525">
            <a:noFill/>
            <a:miter lim="800000"/>
            <a:headEnd/>
            <a:tailEnd/>
          </a:ln>
        </p:spPr>
        <p:txBody>
          <a:bodyPr>
            <a:spAutoFit/>
          </a:bodyPr>
          <a:lstStyle/>
          <a:p>
            <a:pPr indent="449263" algn="just"/>
            <a:r>
              <a:rPr lang="ru-RU" sz="2000">
                <a:latin typeface="Times New Roman" pitchFamily="18" charset="0"/>
                <a:ea typeface="宋体" pitchFamily="2" charset="-122"/>
                <a:cs typeface="Times New Roman" pitchFamily="18" charset="0"/>
              </a:rPr>
              <a:t>В настоящее время защита окружающей среды – одна из важнейших мировых проблем человечества. Своей повседневной деятельностью люди загрязняют и заражают землю, воду и воздух. Если это будет продолжаться, ущерб природе может быть необратим.</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Защита окружающей среды – забота каждого из нас. Поэтому должны быть приняты серьезные меры для экологической безопасности планеты.</a:t>
            </a:r>
            <a:endParaRPr lang="ru-RU" sz="2000">
              <a:ea typeface="宋体" pitchFamily="2" charset="-122"/>
              <a:cs typeface="Times New Roman" pitchFamily="18" charset="0"/>
            </a:endParaRPr>
          </a:p>
          <a:p>
            <a:pPr indent="449263" algn="just"/>
            <a:r>
              <a:rPr lang="ru-RU" sz="2000" b="1">
                <a:latin typeface="Times New Roman" pitchFamily="18" charset="0"/>
                <a:ea typeface="宋体" pitchFamily="2" charset="-122"/>
                <a:cs typeface="Times New Roman" pitchFamily="18" charset="0"/>
              </a:rPr>
              <a:t>Форум предлагает Кодекс экологических правил:</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Люби природу</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Сохраняй окружающую среду вокруг себя</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Не разводи костры</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Не засоряй территорию</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Не позволяй предприятиям загрязнять воду химическими отходами</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Береги жизнь животных и растений</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Веди здоровый образ жизни</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Будь в курсе экологических проблем</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 Участвуй в движении за чистоту планеты</a:t>
            </a:r>
            <a:endParaRPr lang="ru-RU" sz="2000">
              <a:ea typeface="宋体" pitchFamily="2" charset="-122"/>
              <a:cs typeface="Times New Roman" pitchFamily="18" charset="0"/>
            </a:endParaRPr>
          </a:p>
          <a:p>
            <a:pPr indent="449263" algn="just"/>
            <a:r>
              <a:rPr lang="ru-RU" sz="2000">
                <a:latin typeface="Times New Roman" pitchFamily="18" charset="0"/>
                <a:ea typeface="宋体" pitchFamily="2" charset="-122"/>
                <a:cs typeface="Times New Roman" pitchFamily="18" charset="0"/>
              </a:rPr>
              <a:t>Совершенствуй  себя, помогай окружающим и своими делами достигнешь цели в защите природы и окружающего мира на нашей планете – Земля.</a:t>
            </a:r>
            <a:endParaRPr lang="ru-RU" sz="2000">
              <a:ea typeface="宋体" pitchFamily="2" charset="-122"/>
              <a:cs typeface="Times New Roman" pitchFamily="18" charset="0"/>
            </a:endParaRPr>
          </a:p>
          <a:p>
            <a:pPr indent="449263" algn="ctr"/>
            <a:r>
              <a:rPr lang="ru-RU" sz="2000" b="1">
                <a:latin typeface="Times New Roman" pitchFamily="18" charset="0"/>
                <a:ea typeface="宋体" pitchFamily="2" charset="-122"/>
                <a:cs typeface="Times New Roman" pitchFamily="18" charset="0"/>
              </a:rPr>
              <a:t>Будущее планеты в наших руках!!!</a:t>
            </a:r>
            <a:endParaRPr lang="ru-RU" sz="2000">
              <a:ea typeface="宋体" pitchFamily="2" charset="-122"/>
              <a:cs typeface="Times New Roman" pitchFamily="18" charset="0"/>
            </a:endParaRPr>
          </a:p>
        </p:txBody>
      </p:sp>
    </p:spTree>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nderful life караоке.avi">
            <a:hlinkClick r:id="" action="ppaction://media"/>
          </p:cNvPr>
          <p:cNvPicPr>
            <a:picLocks noRot="1" noChangeAspect="1"/>
          </p:cNvPicPr>
          <p:nvPr>
            <a:videoFile r:link="rId1"/>
          </p:nvPr>
        </p:nvPicPr>
        <p:blipFill>
          <a:blip r:embed="rId3"/>
          <a:srcRect/>
          <a:stretch>
            <a:fillRect/>
          </a:stretch>
        </p:blipFill>
        <p:spPr bwMode="auto">
          <a:xfrm>
            <a:off x="1524000" y="1143000"/>
            <a:ext cx="6096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51520" y="4860937"/>
            <a:ext cx="8784976" cy="1997063"/>
          </a:xfrm>
          <a:prstGeom prst="rect">
            <a:avLst/>
          </a:prstGeom>
          <a:noFill/>
        </p:spPr>
        <p:txBody>
          <a:bodyPr wrap="none">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Сохраним нашу планету!</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391400" cy="1143000"/>
          </a:xfrm>
        </p:spPr>
        <p:txBody>
          <a:bodyPr>
            <a:normAutofit fontScale="90000"/>
          </a:bodyPr>
          <a:lstStyle/>
          <a:p>
            <a:pPr algn="ctr">
              <a:defRPr/>
            </a:pPr>
            <a:r>
              <a:rPr lang="de-DE" sz="3100" dirty="0" smtClean="0">
                <a:solidFill>
                  <a:srgbClr val="FF0000"/>
                </a:solidFill>
                <a:latin typeface="Arial" pitchFamily="34" charset="0"/>
                <a:cs typeface="Arial" pitchFamily="34" charset="0"/>
              </a:rPr>
              <a:t>Das Problem der Umweltverschmutzung ist genau so schwer als auch ernst</a:t>
            </a:r>
            <a:endParaRPr lang="ru-RU" sz="3100" dirty="0">
              <a:solidFill>
                <a:srgbClr val="FF0000"/>
              </a:solidFill>
              <a:latin typeface="Arial" pitchFamily="34" charset="0"/>
              <a:cs typeface="Arial" pitchFamily="34" charset="0"/>
            </a:endParaRPr>
          </a:p>
        </p:txBody>
      </p:sp>
      <p:pic>
        <p:nvPicPr>
          <p:cNvPr id="106499" name="Picture 7"/>
          <p:cNvPicPr>
            <a:picLocks noChangeAspect="1" noChangeArrowheads="1"/>
          </p:cNvPicPr>
          <p:nvPr/>
        </p:nvPicPr>
        <p:blipFill>
          <a:blip r:embed="rId2"/>
          <a:srcRect/>
          <a:stretch>
            <a:fillRect/>
          </a:stretch>
        </p:blipFill>
        <p:spPr bwMode="auto">
          <a:xfrm>
            <a:off x="990600" y="1752600"/>
            <a:ext cx="7162800" cy="2667000"/>
          </a:xfrm>
          <a:prstGeom prst="rect">
            <a:avLst/>
          </a:prstGeom>
          <a:noFill/>
          <a:ln w="9525">
            <a:noFill/>
            <a:miter lim="800000"/>
            <a:headEnd/>
            <a:tailEnd/>
          </a:ln>
        </p:spPr>
      </p:pic>
      <p:sp>
        <p:nvSpPr>
          <p:cNvPr id="106500" name="Прямоугольник 3"/>
          <p:cNvSpPr>
            <a:spLocks noChangeArrowheads="1"/>
          </p:cNvSpPr>
          <p:nvPr/>
        </p:nvSpPr>
        <p:spPr bwMode="auto">
          <a:xfrm>
            <a:off x="990600" y="4495800"/>
            <a:ext cx="7086600" cy="646113"/>
          </a:xfrm>
          <a:prstGeom prst="rect">
            <a:avLst/>
          </a:prstGeom>
          <a:noFill/>
          <a:ln w="9525">
            <a:noFill/>
            <a:miter lim="800000"/>
            <a:headEnd/>
            <a:tailEnd/>
          </a:ln>
        </p:spPr>
        <p:txBody>
          <a:bodyPr>
            <a:spAutoFit/>
          </a:bodyPr>
          <a:lstStyle/>
          <a:p>
            <a:pPr algn="ctr"/>
            <a:r>
              <a:rPr lang="ru-RU" b="1" i="1">
                <a:solidFill>
                  <a:srgbClr val="000000"/>
                </a:solidFill>
                <a:latin typeface="Arial" charset="0"/>
                <a:cs typeface="Arial" charset="0"/>
              </a:rPr>
              <a:t>Проблема загрязнение окружающей среды так же сложна,</a:t>
            </a:r>
            <a:r>
              <a:rPr lang="de-DE" b="1" i="1">
                <a:solidFill>
                  <a:srgbClr val="000000"/>
                </a:solidFill>
                <a:latin typeface="Arial" charset="0"/>
                <a:cs typeface="Arial" charset="0"/>
              </a:rPr>
              <a:t> </a:t>
            </a:r>
            <a:r>
              <a:rPr lang="ru-RU" b="1" i="1">
                <a:solidFill>
                  <a:srgbClr val="000000"/>
                </a:solidFill>
                <a:latin typeface="Arial" charset="0"/>
                <a:cs typeface="Arial" charset="0"/>
              </a:rPr>
              <a:t>как и серьёзна</a:t>
            </a:r>
            <a:r>
              <a:rPr lang="de-DE" b="1" i="1">
                <a:solidFill>
                  <a:srgbClr val="000000"/>
                </a:solidFill>
                <a:latin typeface="Arial" charset="0"/>
                <a:cs typeface="Arial" charset="0"/>
              </a:rPr>
              <a:t>. </a:t>
            </a:r>
            <a:endParaRPr lang="ru-RU" b="1">
              <a:solidFill>
                <a:srgbClr val="000000"/>
              </a:solidFill>
              <a:latin typeface="Arial" charset="0"/>
              <a:cs typeface="Arial" charset="0"/>
            </a:endParaRPr>
          </a:p>
        </p:txBody>
      </p:sp>
    </p:spTree>
  </p:cSld>
  <p:clrMapOvr>
    <a:masterClrMapping/>
  </p:clrMapOvr>
  <p:transition advTm="10969">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1066800"/>
            <a:ext cx="6400800" cy="609600"/>
          </a:xfrm>
        </p:spPr>
        <p:txBody>
          <a:bodyPr/>
          <a:lstStyle/>
          <a:p>
            <a:pPr>
              <a:defRPr/>
            </a:pPr>
            <a:r>
              <a:rPr lang="de-DE" sz="2800" dirty="0" smtClean="0">
                <a:solidFill>
                  <a:srgbClr val="FF0000"/>
                </a:solidFill>
                <a:latin typeface="Arial" pitchFamily="34" charset="0"/>
                <a:cs typeface="Arial" pitchFamily="34" charset="0"/>
              </a:rPr>
              <a:t>Die Autos verschmutzen die Luft</a:t>
            </a:r>
            <a:endParaRPr lang="ru-RU" sz="2800" dirty="0">
              <a:solidFill>
                <a:srgbClr val="FF0000"/>
              </a:solidFill>
              <a:latin typeface="Arial" pitchFamily="34" charset="0"/>
              <a:cs typeface="Arial" pitchFamily="34" charset="0"/>
            </a:endParaRPr>
          </a:p>
        </p:txBody>
      </p:sp>
      <p:pic>
        <p:nvPicPr>
          <p:cNvPr id="107523" name="Picture 2"/>
          <p:cNvPicPr>
            <a:picLocks noChangeAspect="1" noChangeArrowheads="1"/>
          </p:cNvPicPr>
          <p:nvPr/>
        </p:nvPicPr>
        <p:blipFill>
          <a:blip r:embed="rId2" cstate="email"/>
          <a:srcRect/>
          <a:stretch>
            <a:fillRect/>
          </a:stretch>
        </p:blipFill>
        <p:spPr bwMode="auto">
          <a:xfrm>
            <a:off x="2190750" y="1752600"/>
            <a:ext cx="4762500" cy="2667000"/>
          </a:xfrm>
          <a:prstGeom prst="rect">
            <a:avLst/>
          </a:prstGeom>
          <a:noFill/>
          <a:ln w="9525">
            <a:noFill/>
            <a:miter lim="800000"/>
            <a:headEnd/>
            <a:tailEnd/>
          </a:ln>
        </p:spPr>
      </p:pic>
      <p:sp>
        <p:nvSpPr>
          <p:cNvPr id="107524" name="Прямоугольник 3"/>
          <p:cNvSpPr>
            <a:spLocks noChangeArrowheads="1"/>
          </p:cNvSpPr>
          <p:nvPr/>
        </p:nvSpPr>
        <p:spPr bwMode="auto">
          <a:xfrm>
            <a:off x="1295400" y="4648200"/>
            <a:ext cx="6248400" cy="1200150"/>
          </a:xfrm>
          <a:prstGeom prst="rect">
            <a:avLst/>
          </a:prstGeom>
          <a:noFill/>
          <a:ln w="9525">
            <a:noFill/>
            <a:miter lim="800000"/>
            <a:headEnd/>
            <a:tailEnd/>
          </a:ln>
        </p:spPr>
        <p:txBody>
          <a:bodyPr>
            <a:spAutoFit/>
          </a:bodyPr>
          <a:lstStyle/>
          <a:p>
            <a:pPr algn="ctr"/>
            <a:r>
              <a:rPr lang="ru-RU" b="1" i="1">
                <a:solidFill>
                  <a:srgbClr val="000000"/>
                </a:solidFill>
                <a:latin typeface="Arial" charset="0"/>
                <a:cs typeface="Arial" charset="0"/>
              </a:rPr>
              <a:t>Автомобили загрязняют воздух,  но и дают людям возможность передвижения. </a:t>
            </a:r>
          </a:p>
          <a:p>
            <a:pPr algn="ctr"/>
            <a:r>
              <a:rPr lang="ru-RU" b="1" i="1">
                <a:solidFill>
                  <a:srgbClr val="000000"/>
                </a:solidFill>
                <a:latin typeface="Arial" charset="0"/>
                <a:cs typeface="Arial" charset="0"/>
              </a:rPr>
              <a:t>Удобрения и пестициды важны для сельского хозяйства, но они могут испортить землю.</a:t>
            </a:r>
            <a:r>
              <a:rPr lang="ru-RU" i="1">
                <a:solidFill>
                  <a:srgbClr val="000000"/>
                </a:solidFill>
                <a:latin typeface="Arial" charset="0"/>
                <a:cs typeface="Arial" charset="0"/>
              </a:rPr>
              <a:t> </a:t>
            </a:r>
            <a:endParaRPr lang="ru-RU" b="1">
              <a:solidFill>
                <a:srgbClr val="000000"/>
              </a:solidFill>
              <a:latin typeface="Arial" charset="0"/>
              <a:cs typeface="Arial" charset="0"/>
            </a:endParaRPr>
          </a:p>
        </p:txBody>
      </p:sp>
    </p:spTree>
  </p:cSld>
  <p:clrMapOvr>
    <a:masterClrMapping/>
  </p:clrMapOvr>
  <p:transition advTm="13626">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685800"/>
            <a:ext cx="6934200" cy="1143000"/>
          </a:xfrm>
        </p:spPr>
        <p:txBody>
          <a:bodyPr>
            <a:noAutofit/>
          </a:bodyPr>
          <a:lstStyle/>
          <a:p>
            <a:pPr algn="ctr">
              <a:defRPr/>
            </a:pPr>
            <a:r>
              <a:rPr lang="en-US" sz="2400" dirty="0" smtClean="0">
                <a:solidFill>
                  <a:schemeClr val="tx1"/>
                </a:solidFill>
                <a:latin typeface="Arial" pitchFamily="34" charset="0"/>
                <a:cs typeface="Arial" pitchFamily="34" charset="0"/>
              </a:rPr>
              <a:t>Die </a:t>
            </a:r>
            <a:r>
              <a:rPr lang="en-US" sz="2400" dirty="0" err="1" smtClean="0">
                <a:solidFill>
                  <a:schemeClr val="tx1"/>
                </a:solidFill>
                <a:latin typeface="Arial" pitchFamily="34" charset="0"/>
                <a:cs typeface="Arial" pitchFamily="34" charset="0"/>
              </a:rPr>
              <a:t>wichtigsten</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Probleme</a:t>
            </a:r>
            <a:r>
              <a:rPr lang="en-US" sz="2400" dirty="0" smtClean="0">
                <a:solidFill>
                  <a:schemeClr val="tx1"/>
                </a:solidFill>
                <a:latin typeface="Arial" pitchFamily="34" charset="0"/>
                <a:cs typeface="Arial" pitchFamily="34" charset="0"/>
              </a:rPr>
              <a:t> </a:t>
            </a:r>
            <a:r>
              <a:rPr lang="en-US" sz="2400" dirty="0" err="1" smtClean="0">
                <a:solidFill>
                  <a:schemeClr val="tx1"/>
                </a:solidFill>
                <a:latin typeface="Arial" pitchFamily="34" charset="0"/>
                <a:cs typeface="Arial" pitchFamily="34" charset="0"/>
              </a:rPr>
              <a:t>der</a:t>
            </a:r>
            <a:r>
              <a:rPr lang="en-US" sz="2400" dirty="0" smtClean="0">
                <a:solidFill>
                  <a:schemeClr val="tx1"/>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Umweltverschmutzung</a:t>
            </a:r>
            <a:r>
              <a:rPr lang="en-US" sz="2400" dirty="0" smtClean="0">
                <a:solidFill>
                  <a:srgbClr val="FF0000"/>
                </a:solidFill>
                <a:latin typeface="Arial" pitchFamily="34" charset="0"/>
                <a:cs typeface="Arial" pitchFamily="34" charset="0"/>
              </a:rPr>
              <a:t> </a:t>
            </a:r>
            <a:r>
              <a:rPr lang="ru-RU" sz="2400" dirty="0" smtClean="0">
                <a:solidFill>
                  <a:srgbClr val="FF0000"/>
                </a:solidFill>
                <a:latin typeface="Arial" pitchFamily="34" charset="0"/>
                <a:cs typeface="Arial" pitchFamily="34" charset="0"/>
              </a:rPr>
              <a:t/>
            </a:r>
            <a:br>
              <a:rPr lang="ru-RU" sz="2400" dirty="0" smtClean="0">
                <a:solidFill>
                  <a:srgbClr val="FF0000"/>
                </a:solidFill>
                <a:latin typeface="Arial" pitchFamily="34" charset="0"/>
                <a:cs typeface="Arial" pitchFamily="34" charset="0"/>
              </a:rPr>
            </a:br>
            <a:r>
              <a:rPr lang="en-US" sz="2400" dirty="0" smtClean="0">
                <a:solidFill>
                  <a:srgbClr val="FF0000"/>
                </a:solidFill>
                <a:latin typeface="Arial" pitchFamily="34" charset="0"/>
                <a:cs typeface="Arial" pitchFamily="34" charset="0"/>
              </a:rPr>
              <a:t>  </a:t>
            </a:r>
            <a:r>
              <a:rPr lang="en-US" sz="2400" dirty="0" smtClean="0">
                <a:solidFill>
                  <a:srgbClr val="FFC000"/>
                </a:solidFill>
                <a:latin typeface="Arial" pitchFamily="34" charset="0"/>
                <a:cs typeface="Arial" pitchFamily="34" charset="0"/>
              </a:rPr>
              <a:t>in Deutschland</a:t>
            </a:r>
            <a:endParaRPr lang="ru-RU" sz="2400" dirty="0">
              <a:solidFill>
                <a:srgbClr val="FFC000"/>
              </a:solidFill>
              <a:latin typeface="Arial" pitchFamily="34" charset="0"/>
              <a:cs typeface="Arial" pitchFamily="34" charset="0"/>
            </a:endParaRPr>
          </a:p>
        </p:txBody>
      </p:sp>
      <p:sp>
        <p:nvSpPr>
          <p:cNvPr id="108547" name="Прямоугольник 2"/>
          <p:cNvSpPr>
            <a:spLocks noChangeArrowheads="1"/>
          </p:cNvSpPr>
          <p:nvPr/>
        </p:nvSpPr>
        <p:spPr bwMode="auto">
          <a:xfrm>
            <a:off x="1295400" y="1981200"/>
            <a:ext cx="5241925" cy="400050"/>
          </a:xfrm>
          <a:prstGeom prst="rect">
            <a:avLst/>
          </a:prstGeom>
          <a:noFill/>
          <a:ln w="9525">
            <a:noFill/>
            <a:miter lim="800000"/>
            <a:headEnd/>
            <a:tailEnd/>
          </a:ln>
        </p:spPr>
        <p:txBody>
          <a:bodyPr>
            <a:spAutoFit/>
          </a:bodyPr>
          <a:lstStyle/>
          <a:p>
            <a:pPr>
              <a:buFont typeface="Arial" charset="0"/>
              <a:buChar char="•"/>
            </a:pPr>
            <a:r>
              <a:rPr lang="en-US" i="1">
                <a:solidFill>
                  <a:srgbClr val="000000"/>
                </a:solidFill>
                <a:latin typeface="Arial" charset="0"/>
                <a:cs typeface="Arial" charset="0"/>
              </a:rPr>
              <a:t> </a:t>
            </a:r>
            <a:r>
              <a:rPr lang="en-US" sz="2000" b="1" i="1">
                <a:solidFill>
                  <a:srgbClr val="000000"/>
                </a:solidFill>
                <a:latin typeface="Arial" charset="0"/>
                <a:cs typeface="Arial" charset="0"/>
              </a:rPr>
              <a:t>Schutz von Abgasen und Abwässern;</a:t>
            </a:r>
            <a:endParaRPr lang="ru-RU" sz="2000" b="1" i="1">
              <a:solidFill>
                <a:srgbClr val="000000"/>
              </a:solidFill>
              <a:latin typeface="Arial" charset="0"/>
              <a:cs typeface="Arial" charset="0"/>
            </a:endParaRPr>
          </a:p>
        </p:txBody>
      </p:sp>
      <p:sp>
        <p:nvSpPr>
          <p:cNvPr id="108548" name="Прямоугольник 3"/>
          <p:cNvSpPr>
            <a:spLocks noChangeArrowheads="1"/>
          </p:cNvSpPr>
          <p:nvPr/>
        </p:nvSpPr>
        <p:spPr bwMode="auto">
          <a:xfrm>
            <a:off x="1295400" y="2514600"/>
            <a:ext cx="5562600" cy="708025"/>
          </a:xfrm>
          <a:prstGeom prst="rect">
            <a:avLst/>
          </a:prstGeom>
          <a:noFill/>
          <a:ln w="9525">
            <a:noFill/>
            <a:miter lim="800000"/>
            <a:headEnd/>
            <a:tailEnd/>
          </a:ln>
        </p:spPr>
        <p:txBody>
          <a:bodyPr>
            <a:spAutoFit/>
          </a:bodyPr>
          <a:lstStyle/>
          <a:p>
            <a:pPr>
              <a:buFont typeface="Arial" charset="0"/>
              <a:buChar char="•"/>
            </a:pPr>
            <a:r>
              <a:rPr lang="en-US">
                <a:solidFill>
                  <a:srgbClr val="000000"/>
                </a:solidFill>
                <a:latin typeface="Arial" charset="0"/>
                <a:cs typeface="Arial" charset="0"/>
              </a:rPr>
              <a:t>  </a:t>
            </a:r>
            <a:r>
              <a:rPr lang="en-US" sz="2000" b="1" i="1">
                <a:solidFill>
                  <a:srgbClr val="000000"/>
                </a:solidFill>
                <a:latin typeface="Arial" charset="0"/>
                <a:cs typeface="Arial" charset="0"/>
              </a:rPr>
              <a:t>die unschädliche Beseitigung von Müll und Industrieabfällen;</a:t>
            </a:r>
            <a:endParaRPr lang="ru-RU" sz="2000" b="1" i="1">
              <a:solidFill>
                <a:srgbClr val="000000"/>
              </a:solidFill>
              <a:latin typeface="Arial" charset="0"/>
              <a:cs typeface="Arial" charset="0"/>
            </a:endParaRPr>
          </a:p>
        </p:txBody>
      </p:sp>
      <p:sp>
        <p:nvSpPr>
          <p:cNvPr id="108549" name="Прямоугольник 4"/>
          <p:cNvSpPr>
            <a:spLocks noChangeArrowheads="1"/>
          </p:cNvSpPr>
          <p:nvPr/>
        </p:nvSpPr>
        <p:spPr bwMode="auto">
          <a:xfrm>
            <a:off x="1295400" y="3244850"/>
            <a:ext cx="4651375" cy="400050"/>
          </a:xfrm>
          <a:prstGeom prst="rect">
            <a:avLst/>
          </a:prstGeom>
          <a:noFill/>
          <a:ln w="9525">
            <a:noFill/>
            <a:miter lim="800000"/>
            <a:headEnd/>
            <a:tailEnd/>
          </a:ln>
        </p:spPr>
        <p:txBody>
          <a:bodyPr>
            <a:spAutoFit/>
          </a:bodyPr>
          <a:lstStyle/>
          <a:p>
            <a:pPr>
              <a:buFont typeface="Arial" charset="0"/>
              <a:buChar char="•"/>
            </a:pPr>
            <a:r>
              <a:rPr lang="en-US">
                <a:solidFill>
                  <a:srgbClr val="000000"/>
                </a:solidFill>
                <a:latin typeface="Arial" charset="0"/>
                <a:cs typeface="Arial" charset="0"/>
              </a:rPr>
              <a:t> </a:t>
            </a:r>
            <a:r>
              <a:rPr lang="en-US" sz="2000" b="1" i="1">
                <a:solidFill>
                  <a:srgbClr val="000000"/>
                </a:solidFill>
                <a:latin typeface="Arial" charset="0"/>
                <a:cs typeface="Arial" charset="0"/>
              </a:rPr>
              <a:t>zu  viel chemische Mittel in der </a:t>
            </a:r>
            <a:endParaRPr lang="ru-RU" sz="2000" b="1" i="1">
              <a:solidFill>
                <a:srgbClr val="000000"/>
              </a:solidFill>
              <a:latin typeface="Arial" charset="0"/>
              <a:cs typeface="Arial" charset="0"/>
            </a:endParaRPr>
          </a:p>
        </p:txBody>
      </p:sp>
      <p:sp>
        <p:nvSpPr>
          <p:cNvPr id="108550" name="Прямоугольник 5"/>
          <p:cNvSpPr>
            <a:spLocks noChangeArrowheads="1"/>
          </p:cNvSpPr>
          <p:nvPr/>
        </p:nvSpPr>
        <p:spPr bwMode="auto">
          <a:xfrm>
            <a:off x="5257800" y="3244850"/>
            <a:ext cx="1600200" cy="400050"/>
          </a:xfrm>
          <a:prstGeom prst="rect">
            <a:avLst/>
          </a:prstGeom>
          <a:noFill/>
          <a:ln w="9525">
            <a:noFill/>
            <a:miter lim="800000"/>
            <a:headEnd/>
            <a:tailEnd/>
          </a:ln>
        </p:spPr>
        <p:txBody>
          <a:bodyPr>
            <a:spAutoFit/>
          </a:bodyPr>
          <a:lstStyle/>
          <a:p>
            <a:r>
              <a:rPr lang="en-US" sz="2000" b="1" i="1">
                <a:solidFill>
                  <a:srgbClr val="000000"/>
                </a:solidFill>
                <a:latin typeface="Arial" charset="0"/>
                <a:cs typeface="Arial" charset="0"/>
              </a:rPr>
              <a:t>Ernährung</a:t>
            </a:r>
            <a:r>
              <a:rPr lang="en-US">
                <a:solidFill>
                  <a:srgbClr val="000000"/>
                </a:solidFill>
                <a:latin typeface="Arial" charset="0"/>
                <a:cs typeface="Arial" charset="0"/>
              </a:rPr>
              <a:t>; </a:t>
            </a:r>
            <a:endParaRPr lang="ru-RU">
              <a:solidFill>
                <a:srgbClr val="000000"/>
              </a:solidFill>
              <a:latin typeface="Arial" charset="0"/>
              <a:cs typeface="Arial" charset="0"/>
            </a:endParaRPr>
          </a:p>
        </p:txBody>
      </p:sp>
      <p:sp>
        <p:nvSpPr>
          <p:cNvPr id="108551" name="Прямоугольник 6"/>
          <p:cNvSpPr>
            <a:spLocks noChangeArrowheads="1"/>
          </p:cNvSpPr>
          <p:nvPr/>
        </p:nvSpPr>
        <p:spPr bwMode="auto">
          <a:xfrm>
            <a:off x="1295400" y="3733800"/>
            <a:ext cx="5087938" cy="400050"/>
          </a:xfrm>
          <a:prstGeom prst="rect">
            <a:avLst/>
          </a:prstGeom>
          <a:noFill/>
          <a:ln w="9525">
            <a:noFill/>
            <a:miter lim="800000"/>
            <a:headEnd/>
            <a:tailEnd/>
          </a:ln>
        </p:spPr>
        <p:txBody>
          <a:bodyPr>
            <a:spAutoFit/>
          </a:bodyPr>
          <a:lstStyle/>
          <a:p>
            <a:pPr>
              <a:buFont typeface="Arial" charset="0"/>
              <a:buChar char="•"/>
            </a:pPr>
            <a:r>
              <a:rPr lang="en-US" i="1">
                <a:solidFill>
                  <a:srgbClr val="000000"/>
                </a:solidFill>
                <a:latin typeface="Arial" charset="0"/>
                <a:cs typeface="Arial" charset="0"/>
              </a:rPr>
              <a:t> </a:t>
            </a:r>
            <a:r>
              <a:rPr lang="en-US" sz="2000" b="1" i="1">
                <a:solidFill>
                  <a:srgbClr val="000000"/>
                </a:solidFill>
                <a:latin typeface="Arial" charset="0"/>
                <a:cs typeface="Arial" charset="0"/>
              </a:rPr>
              <a:t>sehr hoche  Staubkonzentration</a:t>
            </a:r>
            <a:r>
              <a:rPr lang="en-US" sz="2000" i="1">
                <a:solidFill>
                  <a:srgbClr val="000000"/>
                </a:solidFill>
                <a:latin typeface="Arial" charset="0"/>
                <a:cs typeface="Arial" charset="0"/>
              </a:rPr>
              <a:t>    </a:t>
            </a:r>
            <a:endParaRPr lang="ru-RU" sz="2000" i="1">
              <a:solidFill>
                <a:srgbClr val="000000"/>
              </a:solidFill>
              <a:latin typeface="Arial" charset="0"/>
              <a:cs typeface="Arial" charset="0"/>
            </a:endParaRPr>
          </a:p>
        </p:txBody>
      </p:sp>
      <p:sp>
        <p:nvSpPr>
          <p:cNvPr id="108552" name="Прямоугольник 8"/>
          <p:cNvSpPr>
            <a:spLocks noChangeArrowheads="1"/>
          </p:cNvSpPr>
          <p:nvPr/>
        </p:nvSpPr>
        <p:spPr bwMode="auto">
          <a:xfrm>
            <a:off x="5181600" y="3733800"/>
            <a:ext cx="2895600" cy="400050"/>
          </a:xfrm>
          <a:prstGeom prst="rect">
            <a:avLst/>
          </a:prstGeom>
          <a:noFill/>
          <a:ln w="9525">
            <a:noFill/>
            <a:miter lim="800000"/>
            <a:headEnd/>
            <a:tailEnd/>
          </a:ln>
        </p:spPr>
        <p:txBody>
          <a:bodyPr>
            <a:spAutoFit/>
          </a:bodyPr>
          <a:lstStyle/>
          <a:p>
            <a:r>
              <a:rPr lang="ru-RU" sz="2000" b="1" i="1">
                <a:solidFill>
                  <a:srgbClr val="000000"/>
                </a:solidFill>
                <a:latin typeface="Arial" charset="0"/>
                <a:cs typeface="Arial" charset="0"/>
              </a:rPr>
              <a:t>    </a:t>
            </a:r>
            <a:r>
              <a:rPr lang="en-US" sz="2000" b="1" i="1">
                <a:solidFill>
                  <a:srgbClr val="000000"/>
                </a:solidFill>
                <a:latin typeface="Arial" charset="0"/>
                <a:cs typeface="Arial" charset="0"/>
              </a:rPr>
              <a:t>in den Großstädten</a:t>
            </a:r>
            <a:r>
              <a:rPr lang="en-US" sz="2000" b="1">
                <a:solidFill>
                  <a:srgbClr val="000000"/>
                </a:solidFill>
                <a:latin typeface="Arial" charset="0"/>
                <a:cs typeface="Arial" charset="0"/>
              </a:rPr>
              <a:t>; </a:t>
            </a:r>
            <a:endParaRPr lang="ru-RU" sz="2000" b="1">
              <a:solidFill>
                <a:srgbClr val="000000"/>
              </a:solidFill>
              <a:latin typeface="Arial" charset="0"/>
              <a:cs typeface="Arial" charset="0"/>
            </a:endParaRPr>
          </a:p>
        </p:txBody>
      </p:sp>
    </p:spTree>
  </p:cSld>
  <p:clrMapOvr>
    <a:masterClrMapping/>
  </p:clrMapOvr>
  <p:transition advTm="25609">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Заголовок 1"/>
          <p:cNvSpPr>
            <a:spLocks noGrp="1"/>
          </p:cNvSpPr>
          <p:nvPr>
            <p:ph type="title"/>
          </p:nvPr>
        </p:nvSpPr>
        <p:spPr bwMode="auto">
          <a:xfrm>
            <a:off x="1371600" y="457200"/>
            <a:ext cx="7280275" cy="609600"/>
          </a:xfrm>
        </p:spPr>
        <p:txBody>
          <a:bodyPr wrap="square" tIns="45720" rIns="91440" numCol="1" anchorCtr="0" compatLnSpc="1">
            <a:prstTxWarp prst="textNoShape">
              <a:avLst/>
            </a:prstTxWarp>
          </a:bodyPr>
          <a:lstStyle/>
          <a:p>
            <a:r>
              <a:rPr lang="de-DE" sz="2800" smtClean="0">
                <a:solidFill>
                  <a:srgbClr val="FF0000"/>
                </a:solidFill>
                <a:latin typeface="Arial" charset="0"/>
                <a:cs typeface="Arial" charset="0"/>
              </a:rPr>
              <a:t>Die Walder sterben in Deutschland</a:t>
            </a:r>
            <a:endParaRPr lang="ru-RU" sz="2800" smtClean="0">
              <a:solidFill>
                <a:srgbClr val="FF0000"/>
              </a:solidFill>
              <a:latin typeface="Arial" charset="0"/>
              <a:cs typeface="Arial" charset="0"/>
            </a:endParaRPr>
          </a:p>
        </p:txBody>
      </p:sp>
      <p:sp>
        <p:nvSpPr>
          <p:cNvPr id="109571" name="Текст 2"/>
          <p:cNvSpPr>
            <a:spLocks noGrp="1"/>
          </p:cNvSpPr>
          <p:nvPr>
            <p:ph type="body" idx="1"/>
          </p:nvPr>
        </p:nvSpPr>
        <p:spPr>
          <a:xfrm>
            <a:off x="468313" y="4495800"/>
            <a:ext cx="8183562" cy="1676400"/>
          </a:xfrm>
        </p:spPr>
        <p:txBody>
          <a:bodyPr/>
          <a:lstStyle/>
          <a:p>
            <a:pPr marR="0">
              <a:spcBef>
                <a:spcPct val="0"/>
              </a:spcBef>
              <a:spcAft>
                <a:spcPct val="0"/>
              </a:spcAft>
            </a:pPr>
            <a:r>
              <a:rPr lang="en-US" smtClean="0">
                <a:solidFill>
                  <a:schemeClr val="tx1"/>
                </a:solidFill>
              </a:rPr>
              <a:t>     </a:t>
            </a:r>
            <a:r>
              <a:rPr lang="ru-RU" smtClean="0">
                <a:solidFill>
                  <a:srgbClr val="00B050"/>
                </a:solidFill>
                <a:latin typeface="Arial" charset="0"/>
                <a:cs typeface="Arial" charset="0"/>
              </a:rPr>
              <a:t>Германия, Баварский лес - последствия от кислотных...</a:t>
            </a:r>
          </a:p>
          <a:p>
            <a:pPr marR="0" algn="ctr">
              <a:spcBef>
                <a:spcPct val="0"/>
              </a:spcBef>
              <a:spcAft>
                <a:spcPct val="0"/>
              </a:spcAft>
            </a:pPr>
            <a:endParaRPr lang="ru-RU" i="1" smtClean="0">
              <a:solidFill>
                <a:schemeClr val="tx1"/>
              </a:solidFill>
            </a:endParaRPr>
          </a:p>
          <a:p>
            <a:pPr marR="0" algn="ctr">
              <a:spcBef>
                <a:spcPct val="0"/>
              </a:spcBef>
              <a:spcAft>
                <a:spcPct val="0"/>
              </a:spcAft>
            </a:pPr>
            <a:r>
              <a:rPr lang="ru-RU" b="1" i="1" smtClean="0">
                <a:solidFill>
                  <a:schemeClr val="tx1"/>
                </a:solidFill>
                <a:latin typeface="Arial" charset="0"/>
                <a:cs typeface="Arial" charset="0"/>
              </a:rPr>
              <a:t>Причина, по мнению учёных, в кислотных дождях. </a:t>
            </a:r>
          </a:p>
          <a:p>
            <a:pPr marR="0" algn="ctr">
              <a:spcBef>
                <a:spcPct val="0"/>
              </a:spcBef>
              <a:spcAft>
                <a:spcPct val="0"/>
              </a:spcAft>
            </a:pPr>
            <a:r>
              <a:rPr lang="ru-RU" b="1" i="1" smtClean="0">
                <a:solidFill>
                  <a:schemeClr val="tx1"/>
                </a:solidFill>
                <a:latin typeface="Arial" charset="0"/>
                <a:cs typeface="Arial" charset="0"/>
              </a:rPr>
              <a:t>Воздух содержит слишком много диоксида серы.</a:t>
            </a:r>
            <a:endParaRPr lang="ru-RU" b="1" smtClean="0">
              <a:solidFill>
                <a:schemeClr val="tx1"/>
              </a:solidFill>
              <a:latin typeface="Arial" charset="0"/>
              <a:cs typeface="Arial" charset="0"/>
            </a:endParaRPr>
          </a:p>
          <a:p>
            <a:pPr marR="0" algn="ctr">
              <a:spcBef>
                <a:spcPct val="0"/>
              </a:spcBef>
              <a:spcAft>
                <a:spcPct val="0"/>
              </a:spcAft>
            </a:pPr>
            <a:r>
              <a:rPr lang="ru-RU" b="1" i="1" smtClean="0">
                <a:solidFill>
                  <a:schemeClr val="tx1"/>
                </a:solidFill>
                <a:latin typeface="Arial" charset="0"/>
                <a:cs typeface="Arial" charset="0"/>
              </a:rPr>
              <a:t>  Ветер разносит выхлопные газы далеко за пределы тех территорий, где даже  нет промышленности.</a:t>
            </a:r>
            <a:endParaRPr lang="ru-RU" b="1" smtClean="0">
              <a:solidFill>
                <a:schemeClr val="tx1"/>
              </a:solidFill>
              <a:latin typeface="Arial" charset="0"/>
              <a:cs typeface="Arial" charset="0"/>
            </a:endParaRPr>
          </a:p>
          <a:p>
            <a:pPr marR="0">
              <a:spcBef>
                <a:spcPct val="0"/>
              </a:spcBef>
              <a:spcAft>
                <a:spcPct val="0"/>
              </a:spcAft>
            </a:pPr>
            <a:endParaRPr lang="ru-RU" smtClean="0">
              <a:solidFill>
                <a:srgbClr val="00B050"/>
              </a:solidFill>
            </a:endParaRPr>
          </a:p>
        </p:txBody>
      </p:sp>
      <p:pic>
        <p:nvPicPr>
          <p:cNvPr id="109572" name="Picture 2"/>
          <p:cNvPicPr>
            <a:picLocks noChangeAspect="1" noChangeArrowheads="1"/>
          </p:cNvPicPr>
          <p:nvPr/>
        </p:nvPicPr>
        <p:blipFill>
          <a:blip r:embed="rId2"/>
          <a:srcRect/>
          <a:stretch>
            <a:fillRect/>
          </a:stretch>
        </p:blipFill>
        <p:spPr bwMode="auto">
          <a:xfrm>
            <a:off x="914400" y="1219200"/>
            <a:ext cx="6681788" cy="3048000"/>
          </a:xfrm>
          <a:prstGeom prst="rect">
            <a:avLst/>
          </a:prstGeom>
          <a:noFill/>
          <a:ln w="9525">
            <a:noFill/>
            <a:miter lim="800000"/>
            <a:headEnd/>
            <a:tailEnd/>
          </a:ln>
        </p:spPr>
      </p:pic>
    </p:spTree>
  </p:cSld>
  <p:clrMapOvr>
    <a:masterClrMapping/>
  </p:clrMapOvr>
  <p:transition advTm="35203">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srcRect/>
          <a:stretch>
            <a:fillRect/>
          </a:stretch>
        </p:blipFill>
        <p:spPr bwMode="auto">
          <a:xfrm>
            <a:off x="5410200" y="609600"/>
            <a:ext cx="3124200" cy="1600200"/>
          </a:xfrm>
          <a:prstGeom prst="rect">
            <a:avLst/>
          </a:prstGeom>
          <a:noFill/>
          <a:ln w="9525">
            <a:noFill/>
            <a:miter lim="800000"/>
            <a:headEnd/>
            <a:tailEnd/>
          </a:ln>
        </p:spPr>
      </p:pic>
      <p:pic>
        <p:nvPicPr>
          <p:cNvPr id="110595" name="Picture 3"/>
          <p:cNvPicPr>
            <a:picLocks noChangeAspect="1" noChangeArrowheads="1"/>
          </p:cNvPicPr>
          <p:nvPr/>
        </p:nvPicPr>
        <p:blipFill>
          <a:blip r:embed="rId3" cstate="email"/>
          <a:srcRect/>
          <a:stretch>
            <a:fillRect/>
          </a:stretch>
        </p:blipFill>
        <p:spPr bwMode="auto">
          <a:xfrm>
            <a:off x="762000" y="2514600"/>
            <a:ext cx="3295650" cy="2286000"/>
          </a:xfrm>
          <a:prstGeom prst="rect">
            <a:avLst/>
          </a:prstGeom>
          <a:noFill/>
          <a:ln w="9525">
            <a:noFill/>
            <a:miter lim="800000"/>
            <a:headEnd/>
            <a:tailEnd/>
          </a:ln>
        </p:spPr>
      </p:pic>
      <p:pic>
        <p:nvPicPr>
          <p:cNvPr id="110596" name="Picture 7" descr="politic6"/>
          <p:cNvPicPr>
            <a:picLocks noChangeAspect="1" noChangeArrowheads="1"/>
          </p:cNvPicPr>
          <p:nvPr/>
        </p:nvPicPr>
        <p:blipFill>
          <a:blip r:embed="rId4" cstate="email"/>
          <a:srcRect/>
          <a:stretch>
            <a:fillRect/>
          </a:stretch>
        </p:blipFill>
        <p:spPr bwMode="auto">
          <a:xfrm>
            <a:off x="4724400" y="2514600"/>
            <a:ext cx="3262313" cy="2209800"/>
          </a:xfrm>
          <a:prstGeom prst="rect">
            <a:avLst/>
          </a:prstGeom>
          <a:noFill/>
          <a:ln w="9525">
            <a:noFill/>
            <a:miter lim="800000"/>
            <a:headEnd/>
            <a:tailEnd/>
          </a:ln>
        </p:spPr>
      </p:pic>
      <p:sp>
        <p:nvSpPr>
          <p:cNvPr id="110597" name="Прямоугольник 5"/>
          <p:cNvSpPr>
            <a:spLocks noChangeArrowheads="1"/>
          </p:cNvSpPr>
          <p:nvPr/>
        </p:nvSpPr>
        <p:spPr bwMode="auto">
          <a:xfrm>
            <a:off x="685800" y="990600"/>
            <a:ext cx="4343400" cy="1384300"/>
          </a:xfrm>
          <a:prstGeom prst="rect">
            <a:avLst/>
          </a:prstGeom>
          <a:noFill/>
          <a:ln w="9525">
            <a:noFill/>
            <a:miter lim="800000"/>
            <a:headEnd/>
            <a:tailEnd/>
          </a:ln>
        </p:spPr>
        <p:txBody>
          <a:bodyPr>
            <a:spAutoFit/>
          </a:bodyPr>
          <a:lstStyle/>
          <a:p>
            <a:r>
              <a:rPr lang="de-DE" sz="2800" i="1">
                <a:solidFill>
                  <a:srgbClr val="FF0000"/>
                </a:solidFill>
                <a:latin typeface="Arial" charset="0"/>
                <a:cs typeface="Arial" charset="0"/>
              </a:rPr>
              <a:t>Für Baume  ist der saure Regen besonders gefährlich… </a:t>
            </a:r>
            <a:endParaRPr lang="ru-RU" sz="2800" i="1">
              <a:solidFill>
                <a:srgbClr val="FF0000"/>
              </a:solidFill>
              <a:latin typeface="Arial" charset="0"/>
              <a:cs typeface="Arial" charset="0"/>
            </a:endParaRPr>
          </a:p>
        </p:txBody>
      </p:sp>
      <p:sp>
        <p:nvSpPr>
          <p:cNvPr id="110598"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ru-RU" altLang="ko-KR" sz="1200" b="1" i="1">
                <a:solidFill>
                  <a:srgbClr val="000000"/>
                </a:solidFill>
                <a:latin typeface="Times New Roman" pitchFamily="18" charset="0"/>
                <a:ea typeface="Batang" pitchFamily="18" charset="-127"/>
                <a:cs typeface="Arial" charset="0"/>
              </a:rPr>
              <a:t> Особенно вредны кислотные дожди для деревьев, потому что  они очень  долго растут и  концентрация вредных веществ накапливается в них постепенно.</a:t>
            </a:r>
            <a:endParaRPr lang="ru-RU" altLang="ko-KR">
              <a:solidFill>
                <a:srgbClr val="000000"/>
              </a:solidFill>
              <a:latin typeface="Arial" charset="0"/>
              <a:cs typeface="Arial" charset="0"/>
            </a:endParaRPr>
          </a:p>
        </p:txBody>
      </p:sp>
      <p:sp>
        <p:nvSpPr>
          <p:cNvPr id="110599"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ru-RU" altLang="ko-KR" sz="1200" b="1" i="1">
                <a:solidFill>
                  <a:srgbClr val="000000"/>
                </a:solidFill>
                <a:latin typeface="Times New Roman" pitchFamily="18" charset="0"/>
                <a:ea typeface="Batang" pitchFamily="18" charset="-127"/>
                <a:cs typeface="Arial" charset="0"/>
              </a:rPr>
              <a:t> Особенно вредны кислотные дожди для деревьев, потому что  они очень  долго растут и  концентрация вредных веществ накапливается в них постепенно.</a:t>
            </a:r>
            <a:endParaRPr lang="ru-RU" altLang="ko-KR">
              <a:solidFill>
                <a:srgbClr val="000000"/>
              </a:solidFill>
              <a:latin typeface="Arial" charset="0"/>
              <a:cs typeface="Arial" charset="0"/>
            </a:endParaRPr>
          </a:p>
        </p:txBody>
      </p:sp>
      <p:sp>
        <p:nvSpPr>
          <p:cNvPr id="110600" name="Прямоугольник 8"/>
          <p:cNvSpPr>
            <a:spLocks noChangeArrowheads="1"/>
          </p:cNvSpPr>
          <p:nvPr/>
        </p:nvSpPr>
        <p:spPr bwMode="auto">
          <a:xfrm>
            <a:off x="838200" y="4953000"/>
            <a:ext cx="7391400" cy="1323975"/>
          </a:xfrm>
          <a:prstGeom prst="rect">
            <a:avLst/>
          </a:prstGeom>
          <a:noFill/>
          <a:ln w="9525">
            <a:noFill/>
            <a:miter lim="800000"/>
            <a:headEnd/>
            <a:tailEnd/>
          </a:ln>
        </p:spPr>
        <p:txBody>
          <a:bodyPr>
            <a:spAutoFit/>
          </a:bodyPr>
          <a:lstStyle/>
          <a:p>
            <a:pPr algn="ctr"/>
            <a:r>
              <a:rPr lang="ru-RU" sz="1600" b="1" i="1">
                <a:solidFill>
                  <a:srgbClr val="000000"/>
                </a:solidFill>
                <a:latin typeface="Arial" charset="0"/>
                <a:cs typeface="Arial" charset="0"/>
              </a:rPr>
              <a:t>Особенно вредны кислотные дожди для деревьев, потому что  они очень  долго растут и  концентрация вредных веществ накапливается в них постепенно.</a:t>
            </a:r>
            <a:endParaRPr lang="ru-RU" sz="1600">
              <a:solidFill>
                <a:srgbClr val="000000"/>
              </a:solidFill>
              <a:latin typeface="Arial" charset="0"/>
              <a:cs typeface="Arial" charset="0"/>
            </a:endParaRPr>
          </a:p>
          <a:p>
            <a:pPr algn="ctr"/>
            <a:r>
              <a:rPr lang="ru-RU" sz="1600" b="1" i="1">
                <a:solidFill>
                  <a:srgbClr val="000000"/>
                </a:solidFill>
                <a:latin typeface="Arial" charset="0"/>
                <a:cs typeface="Arial" charset="0"/>
              </a:rPr>
              <a:t>Ели тоже страдают. Зимой они не сбрасывают листу, а значит, получают яда ещё больше. </a:t>
            </a:r>
            <a:endParaRPr lang="ru-RU" sz="1600" b="1">
              <a:solidFill>
                <a:srgbClr val="000000"/>
              </a:solidFill>
              <a:latin typeface="Arial" charset="0"/>
              <a:cs typeface="Arial" charset="0"/>
            </a:endParaRPr>
          </a:p>
        </p:txBody>
      </p:sp>
    </p:spTree>
  </p:cSld>
  <p:clrMapOvr>
    <a:masterClrMapping/>
  </p:clrMapOvr>
  <p:transition advTm="9907">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Текст 2"/>
          <p:cNvSpPr>
            <a:spLocks noGrp="1"/>
          </p:cNvSpPr>
          <p:nvPr>
            <p:ph type="body" idx="2"/>
          </p:nvPr>
        </p:nvSpPr>
        <p:spPr>
          <a:xfrm>
            <a:off x="4572000" y="838200"/>
            <a:ext cx="3786188" cy="4892675"/>
          </a:xfrm>
        </p:spPr>
        <p:txBody>
          <a:bodyPr/>
          <a:lstStyle/>
          <a:p>
            <a:pPr marL="17463" marR="0">
              <a:spcBef>
                <a:spcPct val="0"/>
              </a:spcBef>
            </a:pPr>
            <a:r>
              <a:rPr lang="ru-RU" smtClean="0"/>
              <a:t>              </a:t>
            </a:r>
            <a:endParaRPr lang="en-US" sz="1600" smtClean="0">
              <a:latin typeface="Comic Sans MS" pitchFamily="66" charset="0"/>
            </a:endParaRPr>
          </a:p>
          <a:p>
            <a:pPr marL="17463" marR="0">
              <a:spcBef>
                <a:spcPct val="0"/>
              </a:spcBef>
            </a:pPr>
            <a:r>
              <a:rPr lang="ru-RU" sz="1600" i="1" smtClean="0">
                <a:latin typeface="Arial" charset="0"/>
                <a:cs typeface="Arial" charset="0"/>
              </a:rPr>
              <a:t>               </a:t>
            </a:r>
            <a:r>
              <a:rPr lang="ru-RU" sz="1600" b="1" i="1" smtClean="0">
                <a:latin typeface="Arial" charset="0"/>
                <a:cs typeface="Arial" charset="0"/>
              </a:rPr>
              <a:t>Нашел</a:t>
            </a:r>
          </a:p>
          <a:p>
            <a:pPr marL="17463" marR="0">
              <a:spcBef>
                <a:spcPct val="0"/>
              </a:spcBef>
            </a:pPr>
            <a:r>
              <a:rPr lang="ru-RU" sz="1600" b="1" i="1" smtClean="0">
                <a:latin typeface="Arial" charset="0"/>
                <a:cs typeface="Arial" charset="0"/>
              </a:rPr>
              <a:t>        Я взял с корнями</a:t>
            </a:r>
          </a:p>
          <a:p>
            <a:pPr marL="17463" marR="0">
              <a:spcBef>
                <a:spcPct val="0"/>
              </a:spcBef>
            </a:pPr>
            <a:r>
              <a:rPr lang="ru-RU" sz="1600" b="1" i="1" smtClean="0">
                <a:latin typeface="Arial" charset="0"/>
                <a:cs typeface="Arial" charset="0"/>
              </a:rPr>
              <a:t>        Питомца роз</a:t>
            </a:r>
          </a:p>
          <a:p>
            <a:pPr marL="17463" marR="0">
              <a:spcBef>
                <a:spcPct val="0"/>
              </a:spcBef>
            </a:pPr>
            <a:r>
              <a:rPr lang="ru-RU" sz="1600" b="1" i="1" smtClean="0">
                <a:latin typeface="Arial" charset="0"/>
                <a:cs typeface="Arial" charset="0"/>
              </a:rPr>
              <a:t>        И в сад прохладный</a:t>
            </a:r>
          </a:p>
          <a:p>
            <a:pPr marL="17463" marR="0">
              <a:spcBef>
                <a:spcPct val="0"/>
              </a:spcBef>
            </a:pPr>
            <a:r>
              <a:rPr lang="ru-RU" sz="1600" b="1" i="1" smtClean="0">
                <a:latin typeface="Arial" charset="0"/>
                <a:cs typeface="Arial" charset="0"/>
              </a:rPr>
              <a:t>        К себе отнес.</a:t>
            </a:r>
          </a:p>
          <a:p>
            <a:pPr marL="17463" marR="0">
              <a:spcBef>
                <a:spcPct val="0"/>
              </a:spcBef>
            </a:pPr>
            <a:r>
              <a:rPr lang="ru-RU" sz="1600" b="1" i="1" smtClean="0">
                <a:latin typeface="Arial" charset="0"/>
                <a:cs typeface="Arial" charset="0"/>
              </a:rPr>
              <a:t>    В тиши местечко</a:t>
            </a:r>
          </a:p>
          <a:p>
            <a:pPr marL="17463" marR="0">
              <a:spcBef>
                <a:spcPct val="0"/>
              </a:spcBef>
            </a:pPr>
            <a:r>
              <a:rPr lang="ru-RU" sz="1600" b="1" i="1" smtClean="0">
                <a:latin typeface="Arial" charset="0"/>
                <a:cs typeface="Arial" charset="0"/>
              </a:rPr>
              <a:t>    Ему отвел.                             </a:t>
            </a:r>
          </a:p>
          <a:p>
            <a:pPr marL="17463" marR="0">
              <a:spcBef>
                <a:spcPct val="0"/>
              </a:spcBef>
            </a:pPr>
            <a:r>
              <a:rPr lang="ru-RU" sz="1600" b="1" i="1" smtClean="0">
                <a:latin typeface="Arial" charset="0"/>
                <a:cs typeface="Arial" charset="0"/>
              </a:rPr>
              <a:t>    Цветет он снова,</a:t>
            </a:r>
          </a:p>
          <a:p>
            <a:pPr marL="17463" marR="0">
              <a:spcBef>
                <a:spcPct val="0"/>
              </a:spcBef>
            </a:pPr>
            <a:r>
              <a:rPr lang="ru-RU" sz="1600" b="1" i="1" smtClean="0">
                <a:latin typeface="Arial" charset="0"/>
                <a:cs typeface="Arial" charset="0"/>
              </a:rPr>
              <a:t>    Как прежде цвел.</a:t>
            </a:r>
          </a:p>
        </p:txBody>
      </p:sp>
      <p:sp>
        <p:nvSpPr>
          <p:cNvPr id="111619" name="Содержимое 3"/>
          <p:cNvSpPr>
            <a:spLocks noGrp="1"/>
          </p:cNvSpPr>
          <p:nvPr>
            <p:ph sz="half" idx="1"/>
          </p:nvPr>
        </p:nvSpPr>
        <p:spPr>
          <a:xfrm>
            <a:off x="762000" y="381000"/>
            <a:ext cx="3352800" cy="5410200"/>
          </a:xfrm>
        </p:spPr>
        <p:txBody>
          <a:bodyPr/>
          <a:lstStyle/>
          <a:p>
            <a:pPr>
              <a:buFont typeface="Wingdings 2" pitchFamily="18" charset="2"/>
              <a:buNone/>
            </a:pPr>
            <a:endParaRPr lang="de-DE" sz="1100" b="1" smtClean="0">
              <a:latin typeface="Comic Sans MS" pitchFamily="66" charset="0"/>
            </a:endParaRPr>
          </a:p>
          <a:p>
            <a:pPr>
              <a:buFont typeface="Wingdings 2" pitchFamily="18" charset="2"/>
              <a:buNone/>
            </a:pPr>
            <a:endParaRPr lang="de-DE" sz="1100" b="1" smtClean="0">
              <a:latin typeface="Comic Sans MS" pitchFamily="66" charset="0"/>
            </a:endParaRPr>
          </a:p>
          <a:p>
            <a:pPr>
              <a:buFont typeface="Wingdings 2" pitchFamily="18" charset="2"/>
              <a:buNone/>
            </a:pPr>
            <a:endParaRPr lang="de-DE" sz="1100" b="1" smtClean="0">
              <a:latin typeface="Comic Sans MS" pitchFamily="66" charset="0"/>
            </a:endParaRPr>
          </a:p>
          <a:p>
            <a:pPr>
              <a:buFont typeface="Wingdings 2" pitchFamily="18" charset="2"/>
              <a:buNone/>
            </a:pPr>
            <a:endParaRPr lang="de-DE" sz="1100" b="1" smtClean="0">
              <a:latin typeface="Comic Sans MS" pitchFamily="66" charset="0"/>
            </a:endParaRPr>
          </a:p>
          <a:p>
            <a:pPr>
              <a:buFont typeface="Wingdings 2" pitchFamily="18" charset="2"/>
              <a:buNone/>
            </a:pPr>
            <a:endParaRPr lang="de-DE" sz="1100" b="1" smtClean="0">
              <a:latin typeface="Comic Sans MS" pitchFamily="66" charset="0"/>
            </a:endParaRPr>
          </a:p>
          <a:p>
            <a:pPr>
              <a:buFont typeface="Wingdings 2" pitchFamily="18" charset="2"/>
              <a:buNone/>
            </a:pPr>
            <a:endParaRPr lang="ru-RU" sz="1100" b="1" smtClean="0">
              <a:latin typeface="Comic Sans MS" pitchFamily="66" charset="0"/>
            </a:endParaRPr>
          </a:p>
          <a:p>
            <a:pPr>
              <a:buFont typeface="Wingdings 2" pitchFamily="18" charset="2"/>
              <a:buNone/>
            </a:pPr>
            <a:endParaRPr lang="ru-RU" sz="1100" b="1" smtClean="0">
              <a:latin typeface="Comic Sans MS" pitchFamily="66" charset="0"/>
            </a:endParaRPr>
          </a:p>
          <a:p>
            <a:pPr>
              <a:buFont typeface="Wingdings 2" pitchFamily="18" charset="2"/>
              <a:buNone/>
            </a:pPr>
            <a:endParaRPr lang="ru-RU" sz="1100" b="1" smtClean="0">
              <a:latin typeface="Comic Sans MS" pitchFamily="66" charset="0"/>
            </a:endParaRPr>
          </a:p>
          <a:p>
            <a:pPr>
              <a:buFont typeface="Wingdings 2" pitchFamily="18" charset="2"/>
              <a:buNone/>
            </a:pPr>
            <a:endParaRPr lang="ru-RU" sz="1100" b="1" smtClean="0">
              <a:latin typeface="Comic Sans MS" pitchFamily="66" charset="0"/>
            </a:endParaRPr>
          </a:p>
          <a:p>
            <a:pPr>
              <a:buFont typeface="Wingdings 2" pitchFamily="18" charset="2"/>
              <a:buNone/>
            </a:pPr>
            <a:endParaRPr lang="ru-RU" sz="1100" b="1" smtClean="0">
              <a:latin typeface="Comic Sans MS" pitchFamily="66" charset="0"/>
            </a:endParaRPr>
          </a:p>
          <a:p>
            <a:pPr algn="ctr">
              <a:buFont typeface="Wingdings 2" pitchFamily="18" charset="2"/>
              <a:buNone/>
            </a:pPr>
            <a:r>
              <a:rPr lang="de-DE" sz="1800" b="1" smtClean="0">
                <a:latin typeface="Arial" charset="0"/>
                <a:cs typeface="Arial" charset="0"/>
              </a:rPr>
              <a:t>Johann Wolfgang von Goethe</a:t>
            </a:r>
            <a:endParaRPr lang="ru-RU" sz="1800" b="1" smtClean="0">
              <a:latin typeface="Arial" charset="0"/>
              <a:cs typeface="Arial" charset="0"/>
            </a:endParaRPr>
          </a:p>
          <a:p>
            <a:pPr algn="ctr">
              <a:buFont typeface="Wingdings 2" pitchFamily="18" charset="2"/>
              <a:buNone/>
            </a:pPr>
            <a:endParaRPr lang="ru-RU" sz="1800" b="1" smtClean="0">
              <a:latin typeface="Comic Sans MS" pitchFamily="66" charset="0"/>
            </a:endParaRPr>
          </a:p>
          <a:p>
            <a:pPr algn="ctr">
              <a:buFont typeface="Wingdings 2" pitchFamily="18" charset="2"/>
              <a:buNone/>
            </a:pPr>
            <a:r>
              <a:rPr lang="de-DE" sz="1600" b="1" i="1" smtClean="0">
                <a:latin typeface="Arial" charset="0"/>
                <a:cs typeface="Arial" charset="0"/>
              </a:rPr>
              <a:t>Gefunden</a:t>
            </a:r>
            <a:endParaRPr lang="ru-RU" sz="1600" b="1" i="1" smtClean="0">
              <a:latin typeface="Arial" charset="0"/>
              <a:cs typeface="Arial" charset="0"/>
            </a:endParaRPr>
          </a:p>
          <a:p>
            <a:pPr>
              <a:buFont typeface="Wingdings 2" pitchFamily="18" charset="2"/>
              <a:buNone/>
            </a:pPr>
            <a:r>
              <a:rPr lang="de-DE" sz="1600" b="1" i="1" smtClean="0">
                <a:latin typeface="Arial" charset="0"/>
                <a:cs typeface="Arial" charset="0"/>
              </a:rPr>
              <a:t>…Ich grub’s mit allen</a:t>
            </a:r>
          </a:p>
          <a:p>
            <a:pPr>
              <a:buFont typeface="Wingdings 2" pitchFamily="18" charset="2"/>
              <a:buNone/>
            </a:pPr>
            <a:r>
              <a:rPr lang="de-DE" sz="1600" b="1" i="1" smtClean="0">
                <a:latin typeface="Arial" charset="0"/>
                <a:cs typeface="Arial" charset="0"/>
              </a:rPr>
              <a:t> Garten trug ich’s</a:t>
            </a:r>
          </a:p>
          <a:p>
            <a:pPr>
              <a:buFont typeface="Wingdings 2" pitchFamily="18" charset="2"/>
              <a:buNone/>
            </a:pPr>
            <a:r>
              <a:rPr lang="de-DE" sz="1600" b="1" i="1" smtClean="0">
                <a:latin typeface="Arial" charset="0"/>
                <a:cs typeface="Arial" charset="0"/>
              </a:rPr>
              <a:t>Am hübschen Haus.</a:t>
            </a:r>
          </a:p>
          <a:p>
            <a:pPr>
              <a:buFont typeface="Wingdings 2" pitchFamily="18" charset="2"/>
              <a:buNone/>
            </a:pPr>
            <a:r>
              <a:rPr lang="de-DE" sz="1600" b="1" i="1" smtClean="0">
                <a:latin typeface="Arial" charset="0"/>
                <a:cs typeface="Arial" charset="0"/>
              </a:rPr>
              <a:t>Und pflanzt es wieder</a:t>
            </a:r>
          </a:p>
          <a:p>
            <a:pPr>
              <a:buFont typeface="Wingdings 2" pitchFamily="18" charset="2"/>
              <a:buNone/>
            </a:pPr>
            <a:r>
              <a:rPr lang="de-DE" sz="1600" b="1" i="1" smtClean="0">
                <a:latin typeface="Arial" charset="0"/>
                <a:cs typeface="Arial" charset="0"/>
              </a:rPr>
              <a:t> Am stillen Ort;</a:t>
            </a:r>
          </a:p>
          <a:p>
            <a:pPr>
              <a:buFont typeface="Wingdings 2" pitchFamily="18" charset="2"/>
              <a:buNone/>
            </a:pPr>
            <a:r>
              <a:rPr lang="de-DE" sz="1600" b="1" i="1" smtClean="0">
                <a:latin typeface="Arial" charset="0"/>
                <a:cs typeface="Arial" charset="0"/>
              </a:rPr>
              <a:t> Nun zweigt es immer</a:t>
            </a:r>
          </a:p>
          <a:p>
            <a:pPr>
              <a:buFont typeface="Wingdings 2" pitchFamily="18" charset="2"/>
              <a:buNone/>
            </a:pPr>
            <a:r>
              <a:rPr lang="de-DE" sz="1600" b="1" i="1" smtClean="0">
                <a:latin typeface="Arial" charset="0"/>
                <a:cs typeface="Arial" charset="0"/>
              </a:rPr>
              <a:t> Und blüht so fort.</a:t>
            </a:r>
          </a:p>
          <a:p>
            <a:pPr>
              <a:buFont typeface="Wingdings 2" pitchFamily="18" charset="2"/>
              <a:buNone/>
            </a:pPr>
            <a:endParaRPr lang="de-DE" sz="1400" smtClean="0"/>
          </a:p>
          <a:p>
            <a:pPr>
              <a:buFont typeface="Wingdings 2" pitchFamily="18" charset="2"/>
              <a:buNone/>
            </a:pPr>
            <a:r>
              <a:rPr lang="de-DE" sz="1400" smtClean="0"/>
              <a:t> </a:t>
            </a:r>
          </a:p>
          <a:p>
            <a:pPr>
              <a:buFont typeface="Wingdings 2" pitchFamily="18" charset="2"/>
              <a:buNone/>
            </a:pPr>
            <a:endParaRPr lang="de-DE" smtClean="0"/>
          </a:p>
        </p:txBody>
      </p:sp>
      <p:pic>
        <p:nvPicPr>
          <p:cNvPr id="111620" name="Picture 2"/>
          <p:cNvPicPr>
            <a:picLocks noChangeAspect="1" noChangeArrowheads="1"/>
          </p:cNvPicPr>
          <p:nvPr/>
        </p:nvPicPr>
        <p:blipFill>
          <a:blip r:embed="rId2"/>
          <a:srcRect/>
          <a:stretch>
            <a:fillRect/>
          </a:stretch>
        </p:blipFill>
        <p:spPr bwMode="auto">
          <a:xfrm>
            <a:off x="1219200" y="762000"/>
            <a:ext cx="2286000" cy="1676400"/>
          </a:xfrm>
          <a:prstGeom prst="rect">
            <a:avLst/>
          </a:prstGeom>
          <a:noFill/>
          <a:ln w="9525">
            <a:noFill/>
            <a:miter lim="800000"/>
            <a:headEnd/>
            <a:tailEnd/>
          </a:ln>
        </p:spPr>
      </p:pic>
      <p:pic>
        <p:nvPicPr>
          <p:cNvPr id="111621" name="Picture 5"/>
          <p:cNvPicPr>
            <a:picLocks noChangeAspect="1" noChangeArrowheads="1"/>
          </p:cNvPicPr>
          <p:nvPr/>
        </p:nvPicPr>
        <p:blipFill>
          <a:blip r:embed="rId3"/>
          <a:srcRect/>
          <a:stretch>
            <a:fillRect/>
          </a:stretch>
        </p:blipFill>
        <p:spPr bwMode="auto">
          <a:xfrm>
            <a:off x="4953000" y="3505200"/>
            <a:ext cx="1914525" cy="2133600"/>
          </a:xfrm>
          <a:prstGeom prst="rect">
            <a:avLst/>
          </a:prstGeom>
          <a:noFill/>
          <a:ln w="9525">
            <a:noFill/>
            <a:miter lim="800000"/>
            <a:headEnd/>
            <a:tailEnd/>
          </a:ln>
        </p:spPr>
      </p:pic>
    </p:spTree>
  </p:cSld>
  <p:clrMapOvr>
    <a:masterClrMapping/>
  </p:clrMapOvr>
  <p:transition advTm="44485">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23528" y="5013176"/>
            <a:ext cx="8777651" cy="1628800"/>
          </a:xfrm>
          <a:prstGeom prst="rect">
            <a:avLst/>
          </a:prstGeom>
          <a:noFill/>
        </p:spPr>
        <p:txBody>
          <a:bodyPr wrap="none">
            <a:prstTxWarp prst="textChevronInverted">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5400" b="1" spc="50" dirty="0">
                <a:ln w="11430"/>
                <a:gradFill>
                  <a:gsLst>
                    <a:gs pos="25000">
                      <a:srgbClr val="C0504D">
                        <a:satMod val="155000"/>
                      </a:srgbClr>
                    </a:gs>
                    <a:gs pos="100000">
                      <a:srgbClr val="C0504D">
                        <a:shade val="45000"/>
                        <a:satMod val="165000"/>
                      </a:srgbClr>
                    </a:gs>
                  </a:gsLst>
                  <a:lin ang="5400000"/>
                </a:gradFill>
                <a:effectLst>
                  <a:outerShdw blurRad="38100" dist="38100" dir="2700000" algn="tl">
                    <a:srgbClr val="000000">
                      <a:alpha val="43137"/>
                    </a:srgbClr>
                  </a:outerShdw>
                </a:effectLst>
                <a:latin typeface="+mn-lt"/>
              </a:rPr>
              <a:t>«Будущее Планеты – в наших руках?!» </a:t>
            </a:r>
          </a:p>
        </p:txBody>
      </p:sp>
      <p:sp>
        <p:nvSpPr>
          <p:cNvPr id="5" name="Прямоугольник 4"/>
          <p:cNvSpPr/>
          <p:nvPr/>
        </p:nvSpPr>
        <p:spPr>
          <a:xfrm>
            <a:off x="83776" y="127279"/>
            <a:ext cx="9036496" cy="1484784"/>
          </a:xfrm>
          <a:prstGeom prst="rect">
            <a:avLst/>
          </a:prstGeom>
        </p:spPr>
        <p:txBody>
          <a:bodyPr wrap="none">
            <a:prstTxWarp prst="textTriangle">
              <a:avLst/>
            </a:prstTxWarp>
            <a:spAutoFit/>
          </a:bodyPr>
          <a:lstStyle/>
          <a:p>
            <a:pPr fontAlgn="auto">
              <a:spcBef>
                <a:spcPts val="0"/>
              </a:spcBef>
              <a:spcAft>
                <a:spcPts val="0"/>
              </a:spcAft>
              <a:defRPr/>
            </a:pPr>
            <a:r>
              <a:rPr lang="ru-RU" sz="6600" b="1" dirty="0">
                <a:latin typeface="+mn-lt"/>
              </a:rPr>
              <a:t>Областной Форум на иностранных языках</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p:cNvPicPr>
            <a:picLocks noGrp="1" noChangeAspect="1" noChangeArrowheads="1"/>
          </p:cNvPicPr>
          <p:nvPr>
            <p:ph idx="1"/>
          </p:nvPr>
        </p:nvPicPr>
        <p:blipFill>
          <a:blip r:embed="rId2"/>
          <a:srcRect/>
          <a:stretch>
            <a:fillRect/>
          </a:stretch>
        </p:blipFill>
        <p:spPr>
          <a:xfrm>
            <a:off x="685800" y="762000"/>
            <a:ext cx="2590800" cy="1905000"/>
          </a:xfrm>
          <a:noFill/>
        </p:spPr>
      </p:pic>
      <p:pic>
        <p:nvPicPr>
          <p:cNvPr id="112643" name="Picture 4"/>
          <p:cNvPicPr>
            <a:picLocks noChangeAspect="1" noChangeArrowheads="1"/>
          </p:cNvPicPr>
          <p:nvPr/>
        </p:nvPicPr>
        <p:blipFill>
          <a:blip r:embed="rId3"/>
          <a:srcRect/>
          <a:stretch>
            <a:fillRect/>
          </a:stretch>
        </p:blipFill>
        <p:spPr bwMode="auto">
          <a:xfrm>
            <a:off x="1219200" y="2286000"/>
            <a:ext cx="2819400" cy="1828800"/>
          </a:xfrm>
          <a:prstGeom prst="rect">
            <a:avLst/>
          </a:prstGeom>
          <a:noFill/>
          <a:ln w="9525">
            <a:noFill/>
            <a:miter lim="800000"/>
            <a:headEnd/>
            <a:tailEnd/>
          </a:ln>
        </p:spPr>
      </p:pic>
      <p:sp>
        <p:nvSpPr>
          <p:cNvPr id="112644" name="Прямоугольник 9"/>
          <p:cNvSpPr>
            <a:spLocks noChangeArrowheads="1"/>
          </p:cNvSpPr>
          <p:nvPr/>
        </p:nvSpPr>
        <p:spPr bwMode="auto">
          <a:xfrm flipH="1">
            <a:off x="4267200" y="914400"/>
            <a:ext cx="4267200" cy="4981575"/>
          </a:xfrm>
          <a:prstGeom prst="rect">
            <a:avLst/>
          </a:prstGeom>
          <a:noFill/>
          <a:ln w="9525">
            <a:noFill/>
            <a:miter lim="800000"/>
            <a:headEnd/>
            <a:tailEnd/>
          </a:ln>
        </p:spPr>
        <p:txBody>
          <a:bodyPr>
            <a:spAutoFit/>
          </a:bodyPr>
          <a:lstStyle/>
          <a:p>
            <a:r>
              <a:rPr lang="ru-RU" sz="1600">
                <a:solidFill>
                  <a:srgbClr val="000000"/>
                </a:solidFill>
                <a:latin typeface="Arial" charset="0"/>
                <a:cs typeface="Arial" charset="0"/>
              </a:rPr>
              <a:t>   </a:t>
            </a:r>
            <a:r>
              <a:rPr lang="ru-RU" sz="1600" b="1" i="1">
                <a:solidFill>
                  <a:srgbClr val="000000"/>
                </a:solidFill>
                <a:latin typeface="Arial" charset="0"/>
                <a:cs typeface="Arial" charset="0"/>
              </a:rPr>
              <a:t>     Домашний мусор сортируется. </a:t>
            </a:r>
          </a:p>
          <a:p>
            <a:pPr algn="just"/>
            <a:r>
              <a:rPr lang="ru-RU" sz="1600" b="1" i="1">
                <a:solidFill>
                  <a:srgbClr val="000000"/>
                </a:solidFill>
                <a:latin typeface="Arial" charset="0"/>
                <a:cs typeface="Arial" charset="0"/>
              </a:rPr>
              <a:t>    </a:t>
            </a:r>
            <a:r>
              <a:rPr lang="ru-RU" sz="1600" i="1">
                <a:solidFill>
                  <a:srgbClr val="000000"/>
                </a:solidFill>
                <a:latin typeface="Arial" charset="0"/>
                <a:cs typeface="Arial" charset="0"/>
              </a:rPr>
              <a:t>Каждый немецкий дом имеет свои персональные мусорные баки. В каждой квартире есть как минимум три ёмкости для сбора мусора. </a:t>
            </a:r>
          </a:p>
          <a:p>
            <a:pPr algn="just"/>
            <a:r>
              <a:rPr lang="ru-RU" sz="1600" b="1" i="1">
                <a:solidFill>
                  <a:srgbClr val="000000"/>
                </a:solidFill>
                <a:latin typeface="Arial" charset="0"/>
                <a:cs typeface="Arial" charset="0"/>
              </a:rPr>
              <a:t>     Часть отходов используют в качестве горючего для отопления. </a:t>
            </a:r>
          </a:p>
          <a:p>
            <a:pPr algn="just"/>
            <a:r>
              <a:rPr lang="ru-RU" sz="1600" i="1">
                <a:solidFill>
                  <a:srgbClr val="000000"/>
                </a:solidFill>
                <a:latin typeface="Arial" charset="0"/>
                <a:cs typeface="Arial" charset="0"/>
              </a:rPr>
              <a:t>Порой мусор выкидывают где-нибудь в лесу за городом. Это уже </a:t>
            </a:r>
            <a:r>
              <a:rPr lang="ru-RU" sz="1600" b="1" i="1">
                <a:solidFill>
                  <a:srgbClr val="000000"/>
                </a:solidFill>
                <a:latin typeface="Arial" charset="0"/>
                <a:cs typeface="Arial" charset="0"/>
              </a:rPr>
              <a:t>преступление против окружающей среды.</a:t>
            </a:r>
            <a:r>
              <a:rPr lang="ru-RU" sz="1600" i="1">
                <a:solidFill>
                  <a:srgbClr val="000000"/>
                </a:solidFill>
                <a:latin typeface="Arial" charset="0"/>
                <a:cs typeface="Arial" charset="0"/>
              </a:rPr>
              <a:t> </a:t>
            </a:r>
          </a:p>
          <a:p>
            <a:pPr algn="just"/>
            <a:r>
              <a:rPr lang="ru-RU" sz="1600" i="1">
                <a:solidFill>
                  <a:srgbClr val="000000"/>
                </a:solidFill>
                <a:latin typeface="Arial" charset="0"/>
                <a:cs typeface="Arial" charset="0"/>
              </a:rPr>
              <a:t>    Полиция открывает дело и если преступника ловят </a:t>
            </a:r>
            <a:r>
              <a:rPr lang="ru-RU" sz="1600" b="1" i="1">
                <a:solidFill>
                  <a:srgbClr val="000000"/>
                </a:solidFill>
                <a:latin typeface="Arial" charset="0"/>
                <a:cs typeface="Arial" charset="0"/>
              </a:rPr>
              <a:t>- его показательно штрафуют на внушительную сумму. </a:t>
            </a:r>
          </a:p>
          <a:p>
            <a:pPr algn="just"/>
            <a:r>
              <a:rPr lang="ru-RU" sz="1600" i="1">
                <a:solidFill>
                  <a:srgbClr val="000000"/>
                </a:solidFill>
                <a:latin typeface="Arial" charset="0"/>
                <a:cs typeface="Arial" charset="0"/>
              </a:rPr>
              <a:t>     Если же пойманный оказался иностранцем, то его, помимо всего прочего, </a:t>
            </a:r>
            <a:r>
              <a:rPr lang="ru-RU" sz="1600" b="1" i="1">
                <a:solidFill>
                  <a:srgbClr val="000000"/>
                </a:solidFill>
                <a:latin typeface="Arial" charset="0"/>
                <a:cs typeface="Arial" charset="0"/>
              </a:rPr>
              <a:t>могут запросто лишить визы.</a:t>
            </a:r>
            <a:r>
              <a:rPr lang="ru-RU" sz="1600" i="1">
                <a:solidFill>
                  <a:srgbClr val="000000"/>
                </a:solidFill>
                <a:latin typeface="Arial" charset="0"/>
                <a:cs typeface="Arial" charset="0"/>
              </a:rPr>
              <a:t> Так что к выкидыванию мусора в Германии всем следует относиться с полной серьёзностью.</a:t>
            </a:r>
            <a:endParaRPr lang="ru-RU" sz="1600" b="1" i="1">
              <a:solidFill>
                <a:srgbClr val="000000"/>
              </a:solidFill>
              <a:latin typeface="Arial" charset="0"/>
              <a:cs typeface="Arial" charset="0"/>
            </a:endParaRPr>
          </a:p>
          <a:p>
            <a:r>
              <a:rPr lang="ru-RU" sz="1600" i="1">
                <a:solidFill>
                  <a:srgbClr val="000000"/>
                </a:solidFill>
                <a:latin typeface="Arial" charset="0"/>
                <a:cs typeface="Arial" charset="0"/>
              </a:rPr>
              <a:t>   </a:t>
            </a:r>
          </a:p>
        </p:txBody>
      </p:sp>
      <p:pic>
        <p:nvPicPr>
          <p:cNvPr id="112645" name="Picture 5"/>
          <p:cNvPicPr>
            <a:picLocks noChangeAspect="1" noChangeArrowheads="1"/>
          </p:cNvPicPr>
          <p:nvPr/>
        </p:nvPicPr>
        <p:blipFill>
          <a:blip r:embed="rId4"/>
          <a:srcRect/>
          <a:stretch>
            <a:fillRect/>
          </a:stretch>
        </p:blipFill>
        <p:spPr bwMode="auto">
          <a:xfrm>
            <a:off x="533400" y="4267200"/>
            <a:ext cx="3048000" cy="16002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225" y="609600"/>
            <a:ext cx="8183563" cy="990600"/>
          </a:xfrm>
        </p:spPr>
        <p:txBody>
          <a:bodyPr/>
          <a:lstStyle/>
          <a:p>
            <a:pPr algn="ctr">
              <a:defRPr/>
            </a:pPr>
            <a:r>
              <a:rPr lang="en-US" sz="2800" dirty="0" err="1" smtClean="0">
                <a:solidFill>
                  <a:srgbClr val="0070C0"/>
                </a:solidFill>
                <a:latin typeface="Arial" pitchFamily="34" charset="0"/>
                <a:cs typeface="Arial" pitchFamily="34" charset="0"/>
              </a:rPr>
              <a:t>Wir</a:t>
            </a:r>
            <a:r>
              <a:rPr lang="en-US" sz="2800" dirty="0" smtClean="0">
                <a:solidFill>
                  <a:srgbClr val="0070C0"/>
                </a:solidFill>
                <a:latin typeface="Arial" pitchFamily="34" charset="0"/>
                <a:cs typeface="Arial" pitchFamily="34" charset="0"/>
              </a:rPr>
              <a:t> </a:t>
            </a:r>
            <a:r>
              <a:rPr lang="en-US" sz="2800" dirty="0" err="1" smtClean="0">
                <a:solidFill>
                  <a:srgbClr val="0070C0"/>
                </a:solidFill>
                <a:latin typeface="Arial" pitchFamily="34" charset="0"/>
                <a:cs typeface="Arial" pitchFamily="34" charset="0"/>
              </a:rPr>
              <a:t>mussen</a:t>
            </a:r>
            <a:r>
              <a:rPr lang="en-US" sz="2800" dirty="0" smtClean="0">
                <a:solidFill>
                  <a:srgbClr val="0070C0"/>
                </a:solidFill>
                <a:latin typeface="Arial" pitchFamily="34" charset="0"/>
                <a:cs typeface="Arial" pitchFamily="34" charset="0"/>
              </a:rPr>
              <a:t> </a:t>
            </a:r>
            <a:r>
              <a:rPr lang="en-US" sz="2800" dirty="0" err="1" smtClean="0">
                <a:solidFill>
                  <a:srgbClr val="0070C0"/>
                </a:solidFill>
                <a:latin typeface="Arial" pitchFamily="34" charset="0"/>
                <a:cs typeface="Arial" pitchFamily="34" charset="0"/>
              </a:rPr>
              <a:t>zusammen</a:t>
            </a:r>
            <a:r>
              <a:rPr lang="en-US" sz="2800" dirty="0" smtClean="0">
                <a:solidFill>
                  <a:srgbClr val="0070C0"/>
                </a:solidFill>
                <a:latin typeface="Arial" pitchFamily="34" charset="0"/>
                <a:cs typeface="Arial" pitchFamily="34" charset="0"/>
              </a:rPr>
              <a:t> </a:t>
            </a:r>
            <a:r>
              <a:rPr lang="en-US" sz="2800" dirty="0" err="1" smtClean="0">
                <a:solidFill>
                  <a:srgbClr val="0070C0"/>
                </a:solidFill>
                <a:latin typeface="Arial" pitchFamily="34" charset="0"/>
                <a:cs typeface="Arial" pitchFamily="34" charset="0"/>
              </a:rPr>
              <a:t>unsere</a:t>
            </a:r>
            <a:r>
              <a:rPr lang="en-US" sz="2800" dirty="0" smtClean="0">
                <a:solidFill>
                  <a:srgbClr val="0070C0"/>
                </a:solidFill>
                <a:latin typeface="Arial" pitchFamily="34" charset="0"/>
                <a:cs typeface="Arial" pitchFamily="34" charset="0"/>
              </a:rPr>
              <a:t>  </a:t>
            </a:r>
            <a:r>
              <a:rPr lang="en-US" sz="2800" dirty="0" err="1" smtClean="0">
                <a:solidFill>
                  <a:srgbClr val="0070C0"/>
                </a:solidFill>
                <a:latin typeface="Arial" pitchFamily="34" charset="0"/>
                <a:cs typeface="Arial" pitchFamily="34" charset="0"/>
              </a:rPr>
              <a:t>schone</a:t>
            </a:r>
            <a:r>
              <a:rPr lang="en-US" sz="2800" dirty="0" smtClean="0">
                <a:solidFill>
                  <a:srgbClr val="0070C0"/>
                </a:solidFill>
                <a:latin typeface="Arial" pitchFamily="34" charset="0"/>
                <a:cs typeface="Arial" pitchFamily="34" charset="0"/>
              </a:rPr>
              <a:t> </a:t>
            </a:r>
            <a:r>
              <a:rPr lang="en-US" sz="2800" dirty="0" err="1" smtClean="0">
                <a:solidFill>
                  <a:srgbClr val="0070C0"/>
                </a:solidFill>
                <a:latin typeface="Arial" pitchFamily="34" charset="0"/>
                <a:cs typeface="Arial" pitchFamily="34" charset="0"/>
              </a:rPr>
              <a:t>Umwelt</a:t>
            </a:r>
            <a:r>
              <a:rPr lang="en-US" sz="2800" dirty="0" smtClean="0">
                <a:solidFill>
                  <a:srgbClr val="0070C0"/>
                </a:solidFill>
                <a:latin typeface="Arial" pitchFamily="34" charset="0"/>
                <a:cs typeface="Arial" pitchFamily="34" charset="0"/>
              </a:rPr>
              <a:t> </a:t>
            </a:r>
            <a:r>
              <a:rPr lang="en-US" sz="2800" dirty="0" err="1" smtClean="0">
                <a:solidFill>
                  <a:srgbClr val="0070C0"/>
                </a:solidFill>
                <a:latin typeface="Arial" pitchFamily="34" charset="0"/>
                <a:cs typeface="Arial" pitchFamily="34" charset="0"/>
              </a:rPr>
              <a:t>schutzen</a:t>
            </a:r>
            <a:r>
              <a:rPr lang="en-US" sz="2800" dirty="0" smtClean="0">
                <a:solidFill>
                  <a:srgbClr val="0070C0"/>
                </a:solidFill>
                <a:latin typeface="Arial" pitchFamily="34" charset="0"/>
                <a:cs typeface="Arial" pitchFamily="34" charset="0"/>
              </a:rPr>
              <a:t>!</a:t>
            </a:r>
            <a:endParaRPr lang="ru-RU" sz="2800" dirty="0">
              <a:solidFill>
                <a:srgbClr val="0070C0"/>
              </a:solidFill>
              <a:latin typeface="Arial" pitchFamily="34" charset="0"/>
              <a:cs typeface="Arial" pitchFamily="34" charset="0"/>
            </a:endParaRPr>
          </a:p>
        </p:txBody>
      </p:sp>
      <p:pic>
        <p:nvPicPr>
          <p:cNvPr id="113667" name="Picture 2" descr="F:\Users\Ира\Desktop\леса германии\163_0807_009_les.jpg"/>
          <p:cNvPicPr>
            <a:picLocks noGrp="1" noChangeAspect="1" noChangeArrowheads="1"/>
          </p:cNvPicPr>
          <p:nvPr>
            <p:ph idx="1"/>
          </p:nvPr>
        </p:nvPicPr>
        <p:blipFill>
          <a:blip r:embed="rId2"/>
          <a:srcRect/>
          <a:stretch>
            <a:fillRect/>
          </a:stretch>
        </p:blipFill>
        <p:spPr>
          <a:xfrm>
            <a:off x="1143000" y="1600200"/>
            <a:ext cx="7010400" cy="2819400"/>
          </a:xfrm>
          <a:noFill/>
        </p:spPr>
      </p:pic>
      <p:sp>
        <p:nvSpPr>
          <p:cNvPr id="6" name="Прямоугольник 5"/>
          <p:cNvSpPr/>
          <p:nvPr/>
        </p:nvSpPr>
        <p:spPr>
          <a:xfrm>
            <a:off x="1143000" y="4572001"/>
            <a:ext cx="6705599" cy="861774"/>
          </a:xfrm>
          <a:prstGeom prst="rect">
            <a:avLst/>
          </a:prstGeom>
          <a:noFill/>
        </p:spPr>
        <p:txBody>
          <a:bodyPr>
            <a:spAutoFit/>
          </a:bodyPr>
          <a:lstStyle/>
          <a:p>
            <a:pPr>
              <a:defRPr/>
            </a:pPr>
            <a:r>
              <a:rPr lang="ru-RU" sz="1400" i="1" dirty="0">
                <a:solidFill>
                  <a:prstClr val="black"/>
                </a:solidFill>
                <a:latin typeface="Arial" charset="0"/>
                <a:cs typeface="Arial" charset="0"/>
              </a:rPr>
              <a:t>    </a:t>
            </a:r>
            <a:endParaRPr lang="ru-RU" sz="1400" b="1" dirty="0">
              <a:solidFill>
                <a:prstClr val="black"/>
              </a:solidFill>
              <a:latin typeface="Arial" charset="0"/>
              <a:cs typeface="Arial" charset="0"/>
            </a:endParaRPr>
          </a:p>
          <a:p>
            <a:pPr>
              <a:defRPr/>
            </a:pPr>
            <a:r>
              <a:rPr lang="ru-RU" sz="1400" b="1" i="1" dirty="0">
                <a:solidFill>
                  <a:prstClr val="black"/>
                </a:solidFill>
                <a:latin typeface="Arial" charset="0"/>
                <a:cs typeface="Arial" charset="0"/>
              </a:rPr>
              <a:t>   </a:t>
            </a:r>
            <a:r>
              <a:rPr lang="ru-RU" b="1" i="1" dirty="0">
                <a:solidFill>
                  <a:prstClr val="black"/>
                </a:solidFill>
                <a:latin typeface="Arial" charset="0"/>
                <a:cs typeface="Arial" charset="0"/>
              </a:rPr>
              <a:t>Многие выступают за защиту окружающей среды. </a:t>
            </a:r>
          </a:p>
          <a:p>
            <a:pPr>
              <a:defRPr/>
            </a:pPr>
            <a:r>
              <a:rPr lang="ru-RU" b="1" i="1" dirty="0">
                <a:solidFill>
                  <a:prstClr val="black"/>
                </a:solidFill>
                <a:latin typeface="Arial" charset="0"/>
                <a:cs typeface="Arial" charset="0"/>
              </a:rPr>
              <a:t>Защита окружающей среды – это дело каждого из нас. </a:t>
            </a:r>
            <a:endParaRPr lang="ru-RU" b="1" dirty="0">
              <a:ln w="12700">
                <a:solidFill>
                  <a:srgbClr val="323232">
                    <a:satMod val="155000"/>
                  </a:srgbClr>
                </a:solidFill>
                <a:prstDash val="solid"/>
              </a:ln>
              <a:solidFill>
                <a:srgbClr val="E3DED1">
                  <a:tint val="85000"/>
                  <a:satMod val="155000"/>
                </a:srgbClr>
              </a:solidFill>
              <a:effectLst>
                <a:outerShdw blurRad="41275" dist="20320" dir="1800000" algn="tl" rotWithShape="0">
                  <a:srgbClr val="000000">
                    <a:alpha val="40000"/>
                  </a:srgbClr>
                </a:outerShdw>
              </a:effectLst>
              <a:latin typeface="Arial" charset="0"/>
              <a:cs typeface="Arial" charset="0"/>
            </a:endParaRPr>
          </a:p>
        </p:txBody>
      </p:sp>
    </p:spTree>
  </p:cSld>
  <p:clrMapOvr>
    <a:masterClrMapping/>
  </p:clrMapOvr>
  <p:transition advTm="18654">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683568" y="3717032"/>
            <a:ext cx="8136904" cy="1571402"/>
          </a:xfrm>
          <a:prstGeom prst="rect">
            <a:avLst/>
          </a:prstGeom>
          <a:noFill/>
        </p:spPr>
        <p:txBody>
          <a:bodyPr wrap="none">
            <a:prstTxWarp prst="textDoubleWave1">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5400" b="1" dirty="0">
                <a:ln w="11430"/>
                <a:solidFill>
                  <a:prstClr val="black"/>
                </a:solidFill>
                <a:effectLst>
                  <a:outerShdw blurRad="80000" dist="40000" dir="5040000" algn="tl">
                    <a:srgbClr val="000000">
                      <a:alpha val="30000"/>
                    </a:srgbClr>
                  </a:outerShdw>
                </a:effectLst>
                <a:latin typeface="Calibri"/>
              </a:rPr>
              <a:t>United States of America</a:t>
            </a:r>
            <a:endParaRPr lang="ru-RU" sz="5400" b="1" dirty="0">
              <a:ln w="11430"/>
              <a:solidFill>
                <a:prstClr val="black"/>
              </a:solidFill>
              <a:effectLst>
                <a:outerShdw blurRad="80000" dist="40000" dir="5040000" algn="tl">
                  <a:srgbClr val="000000">
                    <a:alpha val="30000"/>
                  </a:srgbClr>
                </a:outerShdw>
              </a:effectLst>
              <a:latin typeface="Calibri"/>
            </a:endParaRPr>
          </a:p>
        </p:txBody>
      </p:sp>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5714" name="Picture 2" descr="D:\анина папка\Форум Судьба планеты в наших руках\seno2 копия.jpg"/>
          <p:cNvPicPr>
            <a:picLocks noChangeAspect="1" noChangeArrowheads="1"/>
          </p:cNvPicPr>
          <p:nvPr/>
        </p:nvPicPr>
        <p:blipFill>
          <a:blip r:embed="rId2"/>
          <a:srcRect/>
          <a:stretch>
            <a:fillRect/>
          </a:stretch>
        </p:blipFill>
        <p:spPr bwMode="auto">
          <a:xfrm>
            <a:off x="0" y="-44450"/>
            <a:ext cx="9251950" cy="6902450"/>
          </a:xfrm>
          <a:prstGeom prst="rect">
            <a:avLst/>
          </a:prstGeom>
          <a:noFill/>
          <a:ln w="9525">
            <a:noFill/>
            <a:miter lim="800000"/>
            <a:headEnd/>
            <a:tailEnd/>
          </a:ln>
        </p:spPr>
      </p:pic>
      <p:pic>
        <p:nvPicPr>
          <p:cNvPr id="115715" name="Picture 4" descr="D:\анина папка\Форум Судьба планеты в наших руках\трактор.jpg"/>
          <p:cNvPicPr>
            <a:picLocks noChangeAspect="1" noChangeArrowheads="1"/>
          </p:cNvPicPr>
          <p:nvPr/>
        </p:nvPicPr>
        <p:blipFill>
          <a:blip r:embed="rId3" cstate="email"/>
          <a:srcRect/>
          <a:stretch>
            <a:fillRect/>
          </a:stretch>
        </p:blipFill>
        <p:spPr bwMode="auto">
          <a:xfrm>
            <a:off x="4932363" y="4049713"/>
            <a:ext cx="4354512" cy="280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6738" name="Picture 2" descr="D:\анина папка\Форум Судьба планеты в наших руках\картинки на форум\толстая.jpg"/>
          <p:cNvPicPr>
            <a:picLocks noChangeAspect="1" noChangeArrowheads="1"/>
          </p:cNvPicPr>
          <p:nvPr/>
        </p:nvPicPr>
        <p:blipFill>
          <a:blip r:embed="rId2" cstate="email"/>
          <a:srcRect/>
          <a:stretch>
            <a:fillRect/>
          </a:stretch>
        </p:blipFill>
        <p:spPr bwMode="auto">
          <a:xfrm>
            <a:off x="2422525" y="188913"/>
            <a:ext cx="3949700" cy="4075112"/>
          </a:xfrm>
          <a:prstGeom prst="rect">
            <a:avLst/>
          </a:prstGeom>
          <a:noFill/>
          <a:ln w="9525">
            <a:noFill/>
            <a:miter lim="800000"/>
            <a:headEnd/>
            <a:tailEnd/>
          </a:ln>
        </p:spPr>
      </p:pic>
      <p:pic>
        <p:nvPicPr>
          <p:cNvPr id="116739" name="Picture 3" descr="D:\анина папка\Форум Судьба планеты в наших руках\картинки на форум\толстяки.jpg"/>
          <p:cNvPicPr>
            <a:picLocks noChangeAspect="1" noChangeArrowheads="1"/>
          </p:cNvPicPr>
          <p:nvPr/>
        </p:nvPicPr>
        <p:blipFill>
          <a:blip r:embed="rId3" cstate="email"/>
          <a:srcRect/>
          <a:stretch>
            <a:fillRect/>
          </a:stretch>
        </p:blipFill>
        <p:spPr bwMode="auto">
          <a:xfrm rot="-921047">
            <a:off x="423863" y="3770313"/>
            <a:ext cx="3997325" cy="2605087"/>
          </a:xfrm>
          <a:prstGeom prst="rect">
            <a:avLst/>
          </a:prstGeom>
          <a:noFill/>
          <a:ln w="9525">
            <a:noFill/>
            <a:miter lim="800000"/>
            <a:headEnd/>
            <a:tailEnd/>
          </a:ln>
        </p:spPr>
      </p:pic>
      <p:pic>
        <p:nvPicPr>
          <p:cNvPr id="116740" name="Picture 4" descr="D:\анина папка\Форум Судьба планеты в наших руках\картинки на форум\толст.jpg"/>
          <p:cNvPicPr>
            <a:picLocks noChangeAspect="1" noChangeArrowheads="1"/>
          </p:cNvPicPr>
          <p:nvPr/>
        </p:nvPicPr>
        <p:blipFill>
          <a:blip r:embed="rId4" cstate="email"/>
          <a:srcRect/>
          <a:stretch>
            <a:fillRect/>
          </a:stretch>
        </p:blipFill>
        <p:spPr bwMode="auto">
          <a:xfrm rot="619616">
            <a:off x="4614863" y="3740150"/>
            <a:ext cx="4225925" cy="2530475"/>
          </a:xfrm>
          <a:prstGeom prst="rect">
            <a:avLst/>
          </a:prstGeom>
          <a:noFill/>
          <a:ln w="9525">
            <a:noFill/>
            <a:miter lim="800000"/>
            <a:headEnd/>
            <a:tailEnd/>
          </a:ln>
        </p:spPr>
      </p:pic>
      <p:sp>
        <p:nvSpPr>
          <p:cNvPr id="2" name="Прямоугольник 1"/>
          <p:cNvSpPr/>
          <p:nvPr/>
        </p:nvSpPr>
        <p:spPr>
          <a:xfrm>
            <a:off x="481598" y="-387424"/>
            <a:ext cx="1005468" cy="6264695"/>
          </a:xfrm>
          <a:prstGeom prst="rect">
            <a:avLst/>
          </a:prstGeom>
          <a:noFill/>
        </p:spPr>
        <p:txBody>
          <a:bodyPr vert="wordArtVe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800" b="1" kern="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Arial Narrow" pitchFamily="34" charset="0"/>
              </a:rPr>
              <a:t>obesity</a:t>
            </a:r>
            <a:endParaRPr lang="ru-RU" sz="6000" b="1" kern="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Arial Narrow" pitchFamily="34" charset="0"/>
            </a:endParaRPr>
          </a:p>
        </p:txBody>
      </p:sp>
      <p:pic>
        <p:nvPicPr>
          <p:cNvPr id="1026" name="Picture 2"/>
          <p:cNvPicPr>
            <a:picLocks noChangeAspect="1" noChangeArrowheads="1"/>
          </p:cNvPicPr>
          <p:nvPr/>
        </p:nvPicPr>
        <p:blipFill>
          <a:blip r:embed="rId5" cstate="email"/>
          <a:srcRect/>
          <a:stretch>
            <a:fillRect/>
          </a:stretch>
        </p:blipFill>
        <p:spPr bwMode="auto">
          <a:xfrm>
            <a:off x="6948488" y="-387350"/>
            <a:ext cx="1676400" cy="6389688"/>
          </a:xfrm>
          <a:prstGeom prst="rect">
            <a:avLst/>
          </a:prstGeom>
          <a:noFill/>
          <a:ln w="9525">
            <a:noFill/>
            <a:miter lim="800000"/>
            <a:headEnd/>
            <a:tailEnd/>
          </a:ln>
          <a:effec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24" presetClass="emph" presetSubtype="0" fill="hold" nodeType="withEffect">
                                  <p:stCondLst>
                                    <p:cond delay="0"/>
                                  </p:stCondLst>
                                  <p:childTnLst>
                                    <p:animClr clrSpc="hsl" dir="cw">
                                      <p:cBhvr override="childStyle">
                                        <p:cTn id="12" dur="500" fill="hold"/>
                                        <p:tgtEl>
                                          <p:spTgt spid="1026"/>
                                        </p:tgtEl>
                                        <p:attrNameLst>
                                          <p:attrName>style.color</p:attrName>
                                        </p:attrNameLst>
                                      </p:cBhvr>
                                      <p:by>
                                        <p:hsl h="0" s="-12549" l="-25098"/>
                                      </p:by>
                                    </p:animClr>
                                    <p:animClr clrSpc="hsl" dir="cw">
                                      <p:cBhvr>
                                        <p:cTn id="13" dur="500" fill="hold"/>
                                        <p:tgtEl>
                                          <p:spTgt spid="1026"/>
                                        </p:tgtEl>
                                        <p:attrNameLst>
                                          <p:attrName>fillcolor</p:attrName>
                                        </p:attrNameLst>
                                      </p:cBhvr>
                                      <p:by>
                                        <p:hsl h="0" s="-12549" l="-25098"/>
                                      </p:by>
                                    </p:animClr>
                                    <p:animClr clrSpc="hsl" dir="cw">
                                      <p:cBhvr>
                                        <p:cTn id="14" dur="500" fill="hold"/>
                                        <p:tgtEl>
                                          <p:spTgt spid="1026"/>
                                        </p:tgtEl>
                                        <p:attrNameLst>
                                          <p:attrName>stroke.color</p:attrName>
                                        </p:attrNameLst>
                                      </p:cBhvr>
                                      <p:by>
                                        <p:hsl h="0" s="-12549" l="-25098"/>
                                      </p:by>
                                    </p:animClr>
                                    <p:set>
                                      <p:cBhvr>
                                        <p:cTn id="15" dur="500" fill="hold"/>
                                        <p:tgtEl>
                                          <p:spTgt spid="10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D:\анина папка\Форум Судьба планеты в наших руках\картинки на форум\3.jpg"/>
          <p:cNvPicPr>
            <a:picLocks noChangeAspect="1" noChangeArrowheads="1"/>
          </p:cNvPicPr>
          <p:nvPr/>
        </p:nvPicPr>
        <p:blipFill>
          <a:blip r:embed="rId2" cstate="email"/>
          <a:srcRect/>
          <a:stretch>
            <a:fillRect/>
          </a:stretch>
        </p:blipFill>
        <p:spPr bwMode="auto">
          <a:xfrm rot="1165070">
            <a:off x="5024438" y="1273175"/>
            <a:ext cx="3522662" cy="2690813"/>
          </a:xfrm>
          <a:prstGeom prst="rect">
            <a:avLst/>
          </a:prstGeom>
          <a:noFill/>
          <a:ln w="9525">
            <a:noFill/>
            <a:miter lim="800000"/>
            <a:headEnd/>
            <a:tailEnd/>
          </a:ln>
        </p:spPr>
      </p:pic>
      <p:pic>
        <p:nvPicPr>
          <p:cNvPr id="3075" name="Picture 3" descr="D:\анина папка\Форум Судьба планеты в наших руках\картинки на форум\Man-Rating-Hot-Dog-iStock_000009528929Medium.jpg"/>
          <p:cNvPicPr>
            <a:picLocks noChangeAspect="1" noChangeArrowheads="1"/>
          </p:cNvPicPr>
          <p:nvPr/>
        </p:nvPicPr>
        <p:blipFill>
          <a:blip r:embed="rId3" cstate="email"/>
          <a:srcRect/>
          <a:stretch>
            <a:fillRect/>
          </a:stretch>
        </p:blipFill>
        <p:spPr bwMode="auto">
          <a:xfrm rot="-840724">
            <a:off x="733425" y="882650"/>
            <a:ext cx="3506788" cy="2979738"/>
          </a:xfrm>
          <a:prstGeom prst="rect">
            <a:avLst/>
          </a:prstGeom>
          <a:noFill/>
          <a:ln w="9525">
            <a:noFill/>
            <a:miter lim="800000"/>
            <a:headEnd/>
            <a:tailEnd/>
          </a:ln>
        </p:spPr>
      </p:pic>
      <p:pic>
        <p:nvPicPr>
          <p:cNvPr id="3074" name="Picture 2" descr="D:\анина папка\Форум Судьба планеты в наших руках\картинки на форум\lekomania_leki_kobieta_128104.jpg"/>
          <p:cNvPicPr>
            <a:picLocks noChangeAspect="1" noChangeArrowheads="1"/>
          </p:cNvPicPr>
          <p:nvPr/>
        </p:nvPicPr>
        <p:blipFill>
          <a:blip r:embed="rId4" cstate="email"/>
          <a:srcRect/>
          <a:stretch>
            <a:fillRect/>
          </a:stretch>
        </p:blipFill>
        <p:spPr bwMode="auto">
          <a:xfrm rot="1161179">
            <a:off x="4772025" y="3690938"/>
            <a:ext cx="3576638" cy="2616200"/>
          </a:xfrm>
          <a:prstGeom prst="rect">
            <a:avLst/>
          </a:prstGeom>
          <a:noFill/>
          <a:ln w="9525">
            <a:noFill/>
            <a:miter lim="800000"/>
            <a:headEnd/>
            <a:tailEnd/>
          </a:ln>
        </p:spPr>
      </p:pic>
      <p:pic>
        <p:nvPicPr>
          <p:cNvPr id="3077" name="Picture 5" descr="D:\анина папка\Форум Судьба планеты в наших руках\картинки на форум\1026919_a449_1024x2000.jpg"/>
          <p:cNvPicPr>
            <a:picLocks noChangeAspect="1" noChangeArrowheads="1"/>
          </p:cNvPicPr>
          <p:nvPr/>
        </p:nvPicPr>
        <p:blipFill>
          <a:blip r:embed="rId5" cstate="email"/>
          <a:srcRect/>
          <a:stretch>
            <a:fillRect/>
          </a:stretch>
        </p:blipFill>
        <p:spPr bwMode="auto">
          <a:xfrm rot="-1199508">
            <a:off x="938213" y="3441700"/>
            <a:ext cx="3308350" cy="2906713"/>
          </a:xfrm>
          <a:prstGeom prst="rect">
            <a:avLst/>
          </a:prstGeom>
          <a:noFill/>
          <a:ln w="9525">
            <a:noFill/>
            <a:miter lim="800000"/>
            <a:headEnd/>
            <a:tailEnd/>
          </a:ln>
        </p:spPr>
      </p:pic>
      <p:sp>
        <p:nvSpPr>
          <p:cNvPr id="2" name="Прямоугольник 1"/>
          <p:cNvSpPr/>
          <p:nvPr/>
        </p:nvSpPr>
        <p:spPr>
          <a:xfrm>
            <a:off x="899592" y="45671"/>
            <a:ext cx="7488831"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C00000"/>
                </a:solidFill>
                <a:effectLst>
                  <a:outerShdw blurRad="50800" dist="39000" dir="5460000" algn="tl">
                    <a:srgbClr val="000000">
                      <a:alpha val="38000"/>
                    </a:srgbClr>
                  </a:outerShdw>
                </a:effectLst>
                <a:latin typeface="Calibri"/>
              </a:rPr>
              <a:t>We pollute ourselves !</a:t>
            </a:r>
            <a:endParaRPr lang="ru-RU" sz="5400" b="1" dirty="0">
              <a:ln w="11430"/>
              <a:solidFill>
                <a:srgbClr val="C00000"/>
              </a:solidFill>
              <a:effectLst>
                <a:outerShdw blurRad="50800" dist="39000" dir="5460000" algn="tl">
                  <a:srgbClr val="000000">
                    <a:alpha val="38000"/>
                  </a:srgbClr>
                </a:outerShdw>
              </a:effectLst>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dissolve">
                                      <p:cBhvr>
                                        <p:cTn id="12" dur="500"/>
                                        <p:tgtEl>
                                          <p:spTgt spid="30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dissolve">
                                      <p:cBhvr>
                                        <p:cTn id="17" dur="500"/>
                                        <p:tgtEl>
                                          <p:spTgt spid="30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dissolv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97284" name="Picture 4" descr="эдельвейс">
            <a:hlinkClick r:id="rId2" action="ppaction://hlinkfile"/>
          </p:cNvPr>
          <p:cNvPicPr>
            <a:picLocks noChangeAspect="1" noChangeArrowheads="1"/>
          </p:cNvPicPr>
          <p:nvPr/>
        </p:nvPicPr>
        <p:blipFill>
          <a:blip r:embed="rId3"/>
          <a:srcRect/>
          <a:stretch>
            <a:fillRect/>
          </a:stretch>
        </p:blipFill>
        <p:spPr bwMode="auto">
          <a:xfrm>
            <a:off x="755650" y="549275"/>
            <a:ext cx="7704138" cy="577056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18786" name="Picture 2" descr="D:\анина папка\Форум Судьба планеты в наших руках\картинки на форум\бурундук.jpg"/>
          <p:cNvPicPr>
            <a:picLocks noChangeAspect="1" noChangeArrowheads="1"/>
          </p:cNvPicPr>
          <p:nvPr/>
        </p:nvPicPr>
        <p:blipFill>
          <a:blip r:embed="rId2" cstate="email"/>
          <a:srcRect b="-1111"/>
          <a:stretch>
            <a:fillRect/>
          </a:stretch>
        </p:blipFill>
        <p:spPr bwMode="auto">
          <a:xfrm>
            <a:off x="4411663" y="0"/>
            <a:ext cx="5135562" cy="6999288"/>
          </a:xfrm>
          <a:prstGeom prst="rect">
            <a:avLst/>
          </a:prstGeom>
          <a:noFill/>
          <a:ln w="9525">
            <a:noFill/>
            <a:miter lim="800000"/>
            <a:headEnd/>
            <a:tailEnd/>
          </a:ln>
        </p:spPr>
      </p:pic>
      <p:pic>
        <p:nvPicPr>
          <p:cNvPr id="118787" name="Picture 3" descr="D:\анина папка\Форум Судьба планеты в наших руках\картинки на форум\пестициды.jpg"/>
          <p:cNvPicPr>
            <a:picLocks noChangeAspect="1" noChangeArrowheads="1"/>
          </p:cNvPicPr>
          <p:nvPr/>
        </p:nvPicPr>
        <p:blipFill>
          <a:blip r:embed="rId3" cstate="email"/>
          <a:srcRect/>
          <a:stretch>
            <a:fillRect/>
          </a:stretch>
        </p:blipFill>
        <p:spPr bwMode="auto">
          <a:xfrm>
            <a:off x="0" y="1412875"/>
            <a:ext cx="4473575" cy="4298950"/>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19810" name="Picture 3" descr="D:\анина папка\Форум Судьба планеты в наших руках\картинки на форум\коровы.jpg"/>
          <p:cNvPicPr>
            <a:picLocks noChangeAspect="1" noChangeArrowheads="1"/>
          </p:cNvPicPr>
          <p:nvPr/>
        </p:nvPicPr>
        <p:blipFill>
          <a:blip r:embed="rId2" cstate="email"/>
          <a:srcRect/>
          <a:stretch>
            <a:fillRect/>
          </a:stretch>
        </p:blipFill>
        <p:spPr bwMode="auto">
          <a:xfrm>
            <a:off x="-7938" y="0"/>
            <a:ext cx="5148263" cy="3860800"/>
          </a:xfrm>
          <a:prstGeom prst="rect">
            <a:avLst/>
          </a:prstGeom>
          <a:noFill/>
          <a:ln w="9525">
            <a:noFill/>
            <a:miter lim="800000"/>
            <a:headEnd/>
            <a:tailEnd/>
          </a:ln>
        </p:spPr>
      </p:pic>
      <p:pic>
        <p:nvPicPr>
          <p:cNvPr id="119811" name="Picture 2" descr="D:\анина папка\Форум Судьба планеты в наших руках\картинки на форум\свиньи.jpg"/>
          <p:cNvPicPr>
            <a:picLocks noChangeAspect="1" noChangeArrowheads="1"/>
          </p:cNvPicPr>
          <p:nvPr/>
        </p:nvPicPr>
        <p:blipFill>
          <a:blip r:embed="rId3" cstate="email"/>
          <a:srcRect/>
          <a:stretch>
            <a:fillRect/>
          </a:stretch>
        </p:blipFill>
        <p:spPr bwMode="auto">
          <a:xfrm>
            <a:off x="4356100" y="0"/>
            <a:ext cx="4787900" cy="3716338"/>
          </a:xfrm>
          <a:prstGeom prst="rect">
            <a:avLst/>
          </a:prstGeom>
          <a:noFill/>
          <a:ln w="9525">
            <a:noFill/>
            <a:miter lim="800000"/>
            <a:headEnd/>
            <a:tailEnd/>
          </a:ln>
        </p:spPr>
      </p:pic>
      <p:pic>
        <p:nvPicPr>
          <p:cNvPr id="119812" name="Picture 4" descr="D:\анина папка\Форум Судьба планеты в наших руках\картинки на форум\птицефабрика.png"/>
          <p:cNvPicPr>
            <a:picLocks noChangeAspect="1" noChangeArrowheads="1"/>
          </p:cNvPicPr>
          <p:nvPr/>
        </p:nvPicPr>
        <p:blipFill>
          <a:blip r:embed="rId4" cstate="email"/>
          <a:srcRect/>
          <a:stretch>
            <a:fillRect/>
          </a:stretch>
        </p:blipFill>
        <p:spPr bwMode="auto">
          <a:xfrm>
            <a:off x="1547813" y="3686175"/>
            <a:ext cx="5346700" cy="32337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171" name="Picture 3" descr="D:\анина папка\Форум Судьба планеты в наших руках\картинки на форум\грязная река.jpg"/>
          <p:cNvPicPr>
            <a:picLocks noChangeAspect="1" noChangeArrowheads="1"/>
          </p:cNvPicPr>
          <p:nvPr/>
        </p:nvPicPr>
        <p:blipFill>
          <a:blip r:embed="rId2" cstate="email"/>
          <a:srcRect/>
          <a:stretch>
            <a:fillRect/>
          </a:stretch>
        </p:blipFill>
        <p:spPr bwMode="auto">
          <a:xfrm>
            <a:off x="-41275" y="3467100"/>
            <a:ext cx="4672013" cy="3373438"/>
          </a:xfrm>
          <a:prstGeom prst="rect">
            <a:avLst/>
          </a:prstGeom>
          <a:noFill/>
          <a:ln w="9525">
            <a:noFill/>
            <a:miter lim="800000"/>
            <a:headEnd/>
            <a:tailEnd/>
          </a:ln>
        </p:spPr>
      </p:pic>
      <p:pic>
        <p:nvPicPr>
          <p:cNvPr id="7170" name="Picture 2" descr="D:\анина папка\Форум Судьба планеты в наших руках\картинки на форум\свалка.jpg"/>
          <p:cNvPicPr>
            <a:picLocks noChangeAspect="1" noChangeArrowheads="1"/>
          </p:cNvPicPr>
          <p:nvPr/>
        </p:nvPicPr>
        <p:blipFill>
          <a:blip r:embed="rId3" cstate="email"/>
          <a:srcRect/>
          <a:stretch>
            <a:fillRect/>
          </a:stretch>
        </p:blipFill>
        <p:spPr bwMode="auto">
          <a:xfrm>
            <a:off x="0" y="0"/>
            <a:ext cx="4630738" cy="3467100"/>
          </a:xfrm>
          <a:prstGeom prst="rect">
            <a:avLst/>
          </a:prstGeom>
          <a:noFill/>
          <a:ln w="9525">
            <a:noFill/>
            <a:miter lim="800000"/>
            <a:headEnd/>
            <a:tailEnd/>
          </a:ln>
        </p:spPr>
      </p:pic>
      <p:sp>
        <p:nvSpPr>
          <p:cNvPr id="3" name="Блок-схема: процесс 2"/>
          <p:cNvSpPr/>
          <p:nvPr/>
        </p:nvSpPr>
        <p:spPr>
          <a:xfrm>
            <a:off x="4500563" y="0"/>
            <a:ext cx="219075" cy="6858000"/>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7172" name="Picture 4" descr="D:\анина папка\Форум Судьба планеты в наших руках\картинки на форум\чистый пруд.jpg"/>
          <p:cNvPicPr>
            <a:picLocks noChangeAspect="1" noChangeArrowheads="1"/>
          </p:cNvPicPr>
          <p:nvPr/>
        </p:nvPicPr>
        <p:blipFill>
          <a:blip r:embed="rId4" cstate="email"/>
          <a:srcRect/>
          <a:stretch>
            <a:fillRect/>
          </a:stretch>
        </p:blipFill>
        <p:spPr bwMode="auto">
          <a:xfrm>
            <a:off x="4730750" y="3429000"/>
            <a:ext cx="4425950" cy="3429000"/>
          </a:xfrm>
          <a:prstGeom prst="rect">
            <a:avLst/>
          </a:prstGeom>
          <a:noFill/>
          <a:ln w="9525">
            <a:noFill/>
            <a:miter lim="800000"/>
            <a:headEnd/>
            <a:tailEnd/>
          </a:ln>
        </p:spPr>
      </p:pic>
      <p:pic>
        <p:nvPicPr>
          <p:cNvPr id="7173" name="Picture 5" descr="D:\анина папка\Форум Судьба планеты в наших руках\картинки на форум\цветущее поле.jpg"/>
          <p:cNvPicPr>
            <a:picLocks noChangeAspect="1" noChangeArrowheads="1"/>
          </p:cNvPicPr>
          <p:nvPr/>
        </p:nvPicPr>
        <p:blipFill>
          <a:blip r:embed="rId5" cstate="email"/>
          <a:srcRect/>
          <a:stretch>
            <a:fillRect/>
          </a:stretch>
        </p:blipFill>
        <p:spPr bwMode="auto">
          <a:xfrm>
            <a:off x="4740275" y="-9525"/>
            <a:ext cx="4416425" cy="34385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randombar(horizontal)">
                                      <p:cBhvr>
                                        <p:cTn id="12" dur="500"/>
                                        <p:tgtEl>
                                          <p:spTgt spid="71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barn(inVertical)">
                                      <p:cBhvr>
                                        <p:cTn id="17" dur="500"/>
                                        <p:tgtEl>
                                          <p:spTgt spid="71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barn(inVertical)">
                                      <p:cBhvr>
                                        <p:cTn id="2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1000" b="-61000"/>
          </a:stretch>
        </a:blip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cSld>
  <p:clrMapOvr>
    <a:masterClrMapping/>
  </p:clrMapOvr>
  <p:transition>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D:\анина папка\Форум Судьба планеты в наших руках\картинки на форум\productimage-picture-00067787-93721.jpg"/>
          <p:cNvPicPr>
            <a:picLocks noChangeAspect="1" noChangeArrowheads="1"/>
          </p:cNvPicPr>
          <p:nvPr/>
        </p:nvPicPr>
        <p:blipFill>
          <a:blip r:embed="rId2" cstate="email"/>
          <a:srcRect/>
          <a:stretch>
            <a:fillRect/>
          </a:stretch>
        </p:blipFill>
        <p:spPr bwMode="auto">
          <a:xfrm>
            <a:off x="5795963" y="1196975"/>
            <a:ext cx="2592387" cy="4006850"/>
          </a:xfrm>
          <a:prstGeom prst="rect">
            <a:avLst/>
          </a:prstGeom>
          <a:noFill/>
          <a:ln w="9525">
            <a:noFill/>
            <a:miter lim="800000"/>
            <a:headEnd/>
            <a:tailEnd/>
          </a:ln>
        </p:spPr>
      </p:pic>
      <p:pic>
        <p:nvPicPr>
          <p:cNvPr id="1026" name="Picture 2" descr="D:\анина папка\Форум Судьба планеты в наших руках\картинки на форум\1332219867_default.jpeg"/>
          <p:cNvPicPr>
            <a:picLocks noChangeAspect="1" noChangeArrowheads="1"/>
          </p:cNvPicPr>
          <p:nvPr/>
        </p:nvPicPr>
        <p:blipFill>
          <a:blip r:embed="rId3" cstate="email"/>
          <a:srcRect/>
          <a:stretch>
            <a:fillRect/>
          </a:stretch>
        </p:blipFill>
        <p:spPr bwMode="auto">
          <a:xfrm>
            <a:off x="652463" y="3635375"/>
            <a:ext cx="4664075" cy="2652713"/>
          </a:xfrm>
          <a:prstGeom prst="rect">
            <a:avLst/>
          </a:prstGeom>
          <a:noFill/>
          <a:ln w="9525">
            <a:noFill/>
            <a:miter lim="800000"/>
            <a:headEnd/>
            <a:tailEnd/>
          </a:ln>
        </p:spPr>
      </p:pic>
      <p:pic>
        <p:nvPicPr>
          <p:cNvPr id="1028" name="Picture 4" descr="D:\анина папка\Форум Судьба планеты в наших руках\картинки на форум\сухое молоко.jpg"/>
          <p:cNvPicPr>
            <a:picLocks noChangeAspect="1" noChangeArrowheads="1"/>
          </p:cNvPicPr>
          <p:nvPr/>
        </p:nvPicPr>
        <p:blipFill>
          <a:blip r:embed="rId4" cstate="email"/>
          <a:srcRect/>
          <a:stretch>
            <a:fillRect/>
          </a:stretch>
        </p:blipFill>
        <p:spPr bwMode="auto">
          <a:xfrm>
            <a:off x="684213" y="401638"/>
            <a:ext cx="4664075" cy="2774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descr="D:\анина папка\Форум Судьба планеты в наших руках\картинки на форум\хот-дог.jpg"/>
          <p:cNvPicPr>
            <a:picLocks noChangeAspect="1" noChangeArrowheads="1"/>
          </p:cNvPicPr>
          <p:nvPr/>
        </p:nvPicPr>
        <p:blipFill>
          <a:blip r:embed="rId2" cstate="email"/>
          <a:srcRect/>
          <a:stretch>
            <a:fillRect/>
          </a:stretch>
        </p:blipFill>
        <p:spPr bwMode="auto">
          <a:xfrm>
            <a:off x="612775" y="3122613"/>
            <a:ext cx="3162300" cy="3141662"/>
          </a:xfrm>
          <a:prstGeom prst="rect">
            <a:avLst/>
          </a:prstGeom>
          <a:noFill/>
          <a:ln w="9525">
            <a:noFill/>
            <a:miter lim="800000"/>
            <a:headEnd/>
            <a:tailEnd/>
          </a:ln>
        </p:spPr>
      </p:pic>
      <p:pic>
        <p:nvPicPr>
          <p:cNvPr id="3" name="Picture 6" descr="D:\анина папка\Форум Судьба планеты в наших руках\картинки на форум\smashburger.jpg"/>
          <p:cNvPicPr>
            <a:picLocks noChangeAspect="1" noChangeArrowheads="1"/>
          </p:cNvPicPr>
          <p:nvPr/>
        </p:nvPicPr>
        <p:blipFill>
          <a:blip r:embed="rId3" cstate="email"/>
          <a:srcRect/>
          <a:stretch>
            <a:fillRect/>
          </a:stretch>
        </p:blipFill>
        <p:spPr bwMode="auto">
          <a:xfrm>
            <a:off x="5435600" y="3073400"/>
            <a:ext cx="3338513" cy="3336925"/>
          </a:xfrm>
          <a:prstGeom prst="rect">
            <a:avLst/>
          </a:prstGeom>
          <a:noFill/>
          <a:ln w="9525">
            <a:noFill/>
            <a:miter lim="800000"/>
            <a:headEnd/>
            <a:tailEnd/>
          </a:ln>
        </p:spPr>
      </p:pic>
      <p:pic>
        <p:nvPicPr>
          <p:cNvPr id="4" name="Picture 3" descr="D:\анина папка\Форум Судьба планеты в наших руках\картинки на форум\1-sotrudnichestvo.JPG"/>
          <p:cNvPicPr>
            <a:picLocks noChangeAspect="1" noChangeArrowheads="1"/>
          </p:cNvPicPr>
          <p:nvPr/>
        </p:nvPicPr>
        <p:blipFill>
          <a:blip r:embed="rId4" cstate="email"/>
          <a:srcRect/>
          <a:stretch>
            <a:fillRect/>
          </a:stretch>
        </p:blipFill>
        <p:spPr bwMode="auto">
          <a:xfrm>
            <a:off x="2916238" y="252413"/>
            <a:ext cx="3822700" cy="2865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098" name="Picture 2" descr="D:\анина папка\Форум Судьба планеты в наших руках\картинки на форум\флаги\россия.gif"/>
          <p:cNvPicPr>
            <a:picLocks noChangeAspect="1" noChangeArrowheads="1"/>
          </p:cNvPicPr>
          <p:nvPr/>
        </p:nvPicPr>
        <p:blipFill>
          <a:blip r:embed="rId2" cstate="email"/>
          <a:srcRect/>
          <a:stretch>
            <a:fillRect/>
          </a:stretch>
        </p:blipFill>
        <p:spPr bwMode="auto">
          <a:xfrm>
            <a:off x="284163" y="195263"/>
            <a:ext cx="3711575" cy="2476500"/>
          </a:xfrm>
          <a:prstGeom prst="rect">
            <a:avLst/>
          </a:prstGeom>
          <a:noFill/>
          <a:ln w="9525">
            <a:noFill/>
            <a:miter lim="800000"/>
            <a:headEnd/>
            <a:tailEnd/>
          </a:ln>
        </p:spPr>
      </p:pic>
      <p:pic>
        <p:nvPicPr>
          <p:cNvPr id="4099" name="Picture 3" descr="D:\анина папка\Форум Судьба планеты в наших руках\картинки на форум\флаги\english.png"/>
          <p:cNvPicPr>
            <a:picLocks noChangeAspect="1" noChangeArrowheads="1"/>
          </p:cNvPicPr>
          <p:nvPr/>
        </p:nvPicPr>
        <p:blipFill>
          <a:blip r:embed="rId3"/>
          <a:srcRect/>
          <a:stretch>
            <a:fillRect/>
          </a:stretch>
        </p:blipFill>
        <p:spPr bwMode="auto">
          <a:xfrm>
            <a:off x="5264150" y="200025"/>
            <a:ext cx="3694113" cy="2341563"/>
          </a:xfrm>
          <a:prstGeom prst="rect">
            <a:avLst/>
          </a:prstGeom>
          <a:noFill/>
          <a:ln w="9525">
            <a:noFill/>
            <a:miter lim="800000"/>
            <a:headEnd/>
            <a:tailEnd/>
          </a:ln>
        </p:spPr>
      </p:pic>
      <p:pic>
        <p:nvPicPr>
          <p:cNvPr id="4100" name="Picture 4" descr="D:\анина папка\Форум Судьба планеты в наших руках\картинки на форум\флаги\германия1.gif"/>
          <p:cNvPicPr>
            <a:picLocks noChangeAspect="1" noChangeArrowheads="1"/>
          </p:cNvPicPr>
          <p:nvPr/>
        </p:nvPicPr>
        <p:blipFill>
          <a:blip r:embed="rId4"/>
          <a:srcRect/>
          <a:stretch>
            <a:fillRect/>
          </a:stretch>
        </p:blipFill>
        <p:spPr bwMode="auto">
          <a:xfrm>
            <a:off x="285750" y="4286250"/>
            <a:ext cx="3692525" cy="2281238"/>
          </a:xfrm>
          <a:prstGeom prst="rect">
            <a:avLst/>
          </a:prstGeom>
          <a:noFill/>
          <a:ln w="9525">
            <a:noFill/>
            <a:miter lim="800000"/>
            <a:headEnd/>
            <a:tailEnd/>
          </a:ln>
        </p:spPr>
      </p:pic>
      <p:pic>
        <p:nvPicPr>
          <p:cNvPr id="4101" name="Picture 5" descr="D:\анина папка\Форум Судьба планеты в наших руках\картинки на форум\флаги\Flag_of_China.PNG"/>
          <p:cNvPicPr>
            <a:picLocks noChangeAspect="1" noChangeArrowheads="1"/>
          </p:cNvPicPr>
          <p:nvPr/>
        </p:nvPicPr>
        <p:blipFill>
          <a:blip r:embed="rId5"/>
          <a:srcRect/>
          <a:stretch>
            <a:fillRect/>
          </a:stretch>
        </p:blipFill>
        <p:spPr bwMode="auto">
          <a:xfrm>
            <a:off x="5354638" y="4232275"/>
            <a:ext cx="3511550" cy="2339975"/>
          </a:xfrm>
          <a:prstGeom prst="rect">
            <a:avLst/>
          </a:prstGeom>
          <a:noFill/>
          <a:ln w="9525">
            <a:noFill/>
            <a:miter lim="800000"/>
            <a:headEnd/>
            <a:tailEnd/>
          </a:ln>
        </p:spPr>
      </p:pic>
      <p:pic>
        <p:nvPicPr>
          <p:cNvPr id="4102" name="Picture 6" descr="D:\анина папка\Форум Судьба планеты в наших руках\картинки на форум\флаги\american-flag.gif"/>
          <p:cNvPicPr>
            <a:picLocks noChangeAspect="1" noChangeArrowheads="1"/>
          </p:cNvPicPr>
          <p:nvPr/>
        </p:nvPicPr>
        <p:blipFill>
          <a:blip r:embed="rId6"/>
          <a:srcRect/>
          <a:stretch>
            <a:fillRect/>
          </a:stretch>
        </p:blipFill>
        <p:spPr bwMode="auto">
          <a:xfrm>
            <a:off x="2627313" y="2019300"/>
            <a:ext cx="3600450" cy="223996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70" decel="100000"/>
                                        <p:tgtEl>
                                          <p:spTgt spid="4098"/>
                                        </p:tgtEl>
                                      </p:cBhvr>
                                    </p:animEffect>
                                    <p:animScale>
                                      <p:cBhvr>
                                        <p:cTn id="8" dur="770" decel="100000"/>
                                        <p:tgtEl>
                                          <p:spTgt spid="4098"/>
                                        </p:tgtEl>
                                      </p:cBhvr>
                                      <p:from x="10000" y="10000"/>
                                      <p:to x="200000" y="450000"/>
                                    </p:animScale>
                                    <p:animScale>
                                      <p:cBhvr>
                                        <p:cTn id="9" dur="1230" accel="100000" fill="hold">
                                          <p:stCondLst>
                                            <p:cond delay="770"/>
                                          </p:stCondLst>
                                        </p:cTn>
                                        <p:tgtEl>
                                          <p:spTgt spid="4098"/>
                                        </p:tgtEl>
                                      </p:cBhvr>
                                      <p:from x="200000" y="450000"/>
                                      <p:to x="100000" y="100000"/>
                                    </p:animScale>
                                    <p:set>
                                      <p:cBhvr>
                                        <p:cTn id="10" dur="770" fill="hold"/>
                                        <p:tgtEl>
                                          <p:spTgt spid="4098"/>
                                        </p:tgtEl>
                                        <p:attrNameLst>
                                          <p:attrName>ppt_x</p:attrName>
                                        </p:attrNameLst>
                                      </p:cBhvr>
                                      <p:to>
                                        <p:strVal val="(0.5)"/>
                                      </p:to>
                                    </p:set>
                                    <p:anim from="(0.5)" to="(#ppt_x)" calcmode="lin" valueType="num">
                                      <p:cBhvr>
                                        <p:cTn id="11" dur="1230" accel="100000" fill="hold">
                                          <p:stCondLst>
                                            <p:cond delay="770"/>
                                          </p:stCondLst>
                                        </p:cTn>
                                        <p:tgtEl>
                                          <p:spTgt spid="4098"/>
                                        </p:tgtEl>
                                        <p:attrNameLst>
                                          <p:attrName>ppt_x</p:attrName>
                                        </p:attrNameLst>
                                      </p:cBhvr>
                                    </p:anim>
                                    <p:set>
                                      <p:cBhvr>
                                        <p:cTn id="12" dur="770" fill="hold"/>
                                        <p:tgtEl>
                                          <p:spTgt spid="4098"/>
                                        </p:tgtEl>
                                        <p:attrNameLst>
                                          <p:attrName>ppt_y</p:attrName>
                                        </p:attrNameLst>
                                      </p:cBhvr>
                                      <p:to>
                                        <p:strVal val="(#ppt_y+0.4)"/>
                                      </p:to>
                                    </p:set>
                                    <p:anim from="(#ppt_y+0.4)" to="(#ppt_y)" calcmode="lin" valueType="num">
                                      <p:cBhvr>
                                        <p:cTn id="13" dur="1230" accel="100000" fill="hold">
                                          <p:stCondLst>
                                            <p:cond delay="770"/>
                                          </p:stCondLst>
                                        </p:cTn>
                                        <p:tgtEl>
                                          <p:spTgt spid="409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fade">
                                      <p:cBhvr>
                                        <p:cTn id="18" dur="770" decel="100000"/>
                                        <p:tgtEl>
                                          <p:spTgt spid="4099"/>
                                        </p:tgtEl>
                                      </p:cBhvr>
                                    </p:animEffect>
                                    <p:animScale>
                                      <p:cBhvr>
                                        <p:cTn id="19" dur="770" decel="100000"/>
                                        <p:tgtEl>
                                          <p:spTgt spid="4099"/>
                                        </p:tgtEl>
                                      </p:cBhvr>
                                      <p:from x="10000" y="10000"/>
                                      <p:to x="200000" y="450000"/>
                                    </p:animScale>
                                    <p:animScale>
                                      <p:cBhvr>
                                        <p:cTn id="20" dur="1230" accel="100000" fill="hold">
                                          <p:stCondLst>
                                            <p:cond delay="770"/>
                                          </p:stCondLst>
                                        </p:cTn>
                                        <p:tgtEl>
                                          <p:spTgt spid="4099"/>
                                        </p:tgtEl>
                                      </p:cBhvr>
                                      <p:from x="200000" y="450000"/>
                                      <p:to x="100000" y="100000"/>
                                    </p:animScale>
                                    <p:set>
                                      <p:cBhvr>
                                        <p:cTn id="21" dur="770" fill="hold"/>
                                        <p:tgtEl>
                                          <p:spTgt spid="4099"/>
                                        </p:tgtEl>
                                        <p:attrNameLst>
                                          <p:attrName>ppt_x</p:attrName>
                                        </p:attrNameLst>
                                      </p:cBhvr>
                                      <p:to>
                                        <p:strVal val="(0.5)"/>
                                      </p:to>
                                    </p:set>
                                    <p:anim from="(0.5)" to="(#ppt_x)" calcmode="lin" valueType="num">
                                      <p:cBhvr>
                                        <p:cTn id="22" dur="1230" accel="100000" fill="hold">
                                          <p:stCondLst>
                                            <p:cond delay="770"/>
                                          </p:stCondLst>
                                        </p:cTn>
                                        <p:tgtEl>
                                          <p:spTgt spid="4099"/>
                                        </p:tgtEl>
                                        <p:attrNameLst>
                                          <p:attrName>ppt_x</p:attrName>
                                        </p:attrNameLst>
                                      </p:cBhvr>
                                    </p:anim>
                                    <p:set>
                                      <p:cBhvr>
                                        <p:cTn id="23" dur="770" fill="hold"/>
                                        <p:tgtEl>
                                          <p:spTgt spid="4099"/>
                                        </p:tgtEl>
                                        <p:attrNameLst>
                                          <p:attrName>ppt_y</p:attrName>
                                        </p:attrNameLst>
                                      </p:cBhvr>
                                      <p:to>
                                        <p:strVal val="(#ppt_y+0.4)"/>
                                      </p:to>
                                    </p:set>
                                    <p:anim from="(#ppt_y+0.4)" to="(#ppt_y)" calcmode="lin" valueType="num">
                                      <p:cBhvr>
                                        <p:cTn id="24" dur="1230" accel="100000" fill="hold">
                                          <p:stCondLst>
                                            <p:cond delay="770"/>
                                          </p:stCondLst>
                                        </p:cTn>
                                        <p:tgtEl>
                                          <p:spTgt spid="409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fade">
                                      <p:cBhvr>
                                        <p:cTn id="29" dur="770" decel="100000"/>
                                        <p:tgtEl>
                                          <p:spTgt spid="4100"/>
                                        </p:tgtEl>
                                      </p:cBhvr>
                                    </p:animEffect>
                                    <p:animScale>
                                      <p:cBhvr>
                                        <p:cTn id="30" dur="770" decel="100000"/>
                                        <p:tgtEl>
                                          <p:spTgt spid="4100"/>
                                        </p:tgtEl>
                                      </p:cBhvr>
                                      <p:from x="10000" y="10000"/>
                                      <p:to x="200000" y="450000"/>
                                    </p:animScale>
                                    <p:animScale>
                                      <p:cBhvr>
                                        <p:cTn id="31" dur="1230" accel="100000" fill="hold">
                                          <p:stCondLst>
                                            <p:cond delay="770"/>
                                          </p:stCondLst>
                                        </p:cTn>
                                        <p:tgtEl>
                                          <p:spTgt spid="4100"/>
                                        </p:tgtEl>
                                      </p:cBhvr>
                                      <p:from x="200000" y="450000"/>
                                      <p:to x="100000" y="100000"/>
                                    </p:animScale>
                                    <p:set>
                                      <p:cBhvr>
                                        <p:cTn id="32" dur="770" fill="hold"/>
                                        <p:tgtEl>
                                          <p:spTgt spid="4100"/>
                                        </p:tgtEl>
                                        <p:attrNameLst>
                                          <p:attrName>ppt_x</p:attrName>
                                        </p:attrNameLst>
                                      </p:cBhvr>
                                      <p:to>
                                        <p:strVal val="(0.5)"/>
                                      </p:to>
                                    </p:set>
                                    <p:anim from="(0.5)" to="(#ppt_x)" calcmode="lin" valueType="num">
                                      <p:cBhvr>
                                        <p:cTn id="33" dur="1230" accel="100000" fill="hold">
                                          <p:stCondLst>
                                            <p:cond delay="770"/>
                                          </p:stCondLst>
                                        </p:cTn>
                                        <p:tgtEl>
                                          <p:spTgt spid="4100"/>
                                        </p:tgtEl>
                                        <p:attrNameLst>
                                          <p:attrName>ppt_x</p:attrName>
                                        </p:attrNameLst>
                                      </p:cBhvr>
                                    </p:anim>
                                    <p:set>
                                      <p:cBhvr>
                                        <p:cTn id="34" dur="770" fill="hold"/>
                                        <p:tgtEl>
                                          <p:spTgt spid="4100"/>
                                        </p:tgtEl>
                                        <p:attrNameLst>
                                          <p:attrName>ppt_y</p:attrName>
                                        </p:attrNameLst>
                                      </p:cBhvr>
                                      <p:to>
                                        <p:strVal val="(#ppt_y+0.4)"/>
                                      </p:to>
                                    </p:set>
                                    <p:anim from="(#ppt_y+0.4)" to="(#ppt_y)" calcmode="lin" valueType="num">
                                      <p:cBhvr>
                                        <p:cTn id="35" dur="1230" accel="100000" fill="hold">
                                          <p:stCondLst>
                                            <p:cond delay="770"/>
                                          </p:stCondLst>
                                        </p:cTn>
                                        <p:tgtEl>
                                          <p:spTgt spid="4100"/>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4101"/>
                                        </p:tgtEl>
                                        <p:attrNameLst>
                                          <p:attrName>style.visibility</p:attrName>
                                        </p:attrNameLst>
                                      </p:cBhvr>
                                      <p:to>
                                        <p:strVal val="visible"/>
                                      </p:to>
                                    </p:set>
                                    <p:animEffect transition="in" filter="fade">
                                      <p:cBhvr>
                                        <p:cTn id="40" dur="770" decel="100000"/>
                                        <p:tgtEl>
                                          <p:spTgt spid="4101"/>
                                        </p:tgtEl>
                                      </p:cBhvr>
                                    </p:animEffect>
                                    <p:animScale>
                                      <p:cBhvr>
                                        <p:cTn id="41" dur="770" decel="100000"/>
                                        <p:tgtEl>
                                          <p:spTgt spid="4101"/>
                                        </p:tgtEl>
                                      </p:cBhvr>
                                      <p:from x="10000" y="10000"/>
                                      <p:to x="200000" y="450000"/>
                                    </p:animScale>
                                    <p:animScale>
                                      <p:cBhvr>
                                        <p:cTn id="42" dur="1230" accel="100000" fill="hold">
                                          <p:stCondLst>
                                            <p:cond delay="770"/>
                                          </p:stCondLst>
                                        </p:cTn>
                                        <p:tgtEl>
                                          <p:spTgt spid="4101"/>
                                        </p:tgtEl>
                                      </p:cBhvr>
                                      <p:from x="200000" y="450000"/>
                                      <p:to x="100000" y="100000"/>
                                    </p:animScale>
                                    <p:set>
                                      <p:cBhvr>
                                        <p:cTn id="43" dur="770" fill="hold"/>
                                        <p:tgtEl>
                                          <p:spTgt spid="4101"/>
                                        </p:tgtEl>
                                        <p:attrNameLst>
                                          <p:attrName>ppt_x</p:attrName>
                                        </p:attrNameLst>
                                      </p:cBhvr>
                                      <p:to>
                                        <p:strVal val="(0.5)"/>
                                      </p:to>
                                    </p:set>
                                    <p:anim from="(0.5)" to="(#ppt_x)" calcmode="lin" valueType="num">
                                      <p:cBhvr>
                                        <p:cTn id="44" dur="1230" accel="100000" fill="hold">
                                          <p:stCondLst>
                                            <p:cond delay="770"/>
                                          </p:stCondLst>
                                        </p:cTn>
                                        <p:tgtEl>
                                          <p:spTgt spid="4101"/>
                                        </p:tgtEl>
                                        <p:attrNameLst>
                                          <p:attrName>ppt_x</p:attrName>
                                        </p:attrNameLst>
                                      </p:cBhvr>
                                    </p:anim>
                                    <p:set>
                                      <p:cBhvr>
                                        <p:cTn id="45" dur="770" fill="hold"/>
                                        <p:tgtEl>
                                          <p:spTgt spid="4101"/>
                                        </p:tgtEl>
                                        <p:attrNameLst>
                                          <p:attrName>ppt_y</p:attrName>
                                        </p:attrNameLst>
                                      </p:cBhvr>
                                      <p:to>
                                        <p:strVal val="(#ppt_y+0.4)"/>
                                      </p:to>
                                    </p:set>
                                    <p:anim from="(#ppt_y+0.4)" to="(#ppt_y)" calcmode="lin" valueType="num">
                                      <p:cBhvr>
                                        <p:cTn id="46" dur="1230" accel="100000" fill="hold">
                                          <p:stCondLst>
                                            <p:cond delay="770"/>
                                          </p:stCondLst>
                                        </p:cTn>
                                        <p:tgtEl>
                                          <p:spTgt spid="41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nodeType="clickEffect">
                                  <p:stCondLst>
                                    <p:cond delay="0"/>
                                  </p:stCondLst>
                                  <p:childTnLst>
                                    <p:set>
                                      <p:cBhvr>
                                        <p:cTn id="50" dur="1" fill="hold">
                                          <p:stCondLst>
                                            <p:cond delay="0"/>
                                          </p:stCondLst>
                                        </p:cTn>
                                        <p:tgtEl>
                                          <p:spTgt spid="4102"/>
                                        </p:tgtEl>
                                        <p:attrNameLst>
                                          <p:attrName>style.visibility</p:attrName>
                                        </p:attrNameLst>
                                      </p:cBhvr>
                                      <p:to>
                                        <p:strVal val="visible"/>
                                      </p:to>
                                    </p:set>
                                    <p:animEffect transition="in" filter="fade">
                                      <p:cBhvr>
                                        <p:cTn id="51" dur="770" decel="100000"/>
                                        <p:tgtEl>
                                          <p:spTgt spid="4102"/>
                                        </p:tgtEl>
                                      </p:cBhvr>
                                    </p:animEffect>
                                    <p:animScale>
                                      <p:cBhvr>
                                        <p:cTn id="52" dur="770" decel="100000"/>
                                        <p:tgtEl>
                                          <p:spTgt spid="4102"/>
                                        </p:tgtEl>
                                      </p:cBhvr>
                                      <p:from x="10000" y="10000"/>
                                      <p:to x="200000" y="450000"/>
                                    </p:animScale>
                                    <p:animScale>
                                      <p:cBhvr>
                                        <p:cTn id="53" dur="1230" accel="100000" fill="hold">
                                          <p:stCondLst>
                                            <p:cond delay="770"/>
                                          </p:stCondLst>
                                        </p:cTn>
                                        <p:tgtEl>
                                          <p:spTgt spid="4102"/>
                                        </p:tgtEl>
                                      </p:cBhvr>
                                      <p:from x="200000" y="450000"/>
                                      <p:to x="100000" y="100000"/>
                                    </p:animScale>
                                    <p:set>
                                      <p:cBhvr>
                                        <p:cTn id="54" dur="770" fill="hold"/>
                                        <p:tgtEl>
                                          <p:spTgt spid="4102"/>
                                        </p:tgtEl>
                                        <p:attrNameLst>
                                          <p:attrName>ppt_x</p:attrName>
                                        </p:attrNameLst>
                                      </p:cBhvr>
                                      <p:to>
                                        <p:strVal val="(0.5)"/>
                                      </p:to>
                                    </p:set>
                                    <p:anim from="(0.5)" to="(#ppt_x)" calcmode="lin" valueType="num">
                                      <p:cBhvr>
                                        <p:cTn id="55" dur="1230" accel="100000" fill="hold">
                                          <p:stCondLst>
                                            <p:cond delay="770"/>
                                          </p:stCondLst>
                                        </p:cTn>
                                        <p:tgtEl>
                                          <p:spTgt spid="4102"/>
                                        </p:tgtEl>
                                        <p:attrNameLst>
                                          <p:attrName>ppt_x</p:attrName>
                                        </p:attrNameLst>
                                      </p:cBhvr>
                                    </p:anim>
                                    <p:set>
                                      <p:cBhvr>
                                        <p:cTn id="56" dur="770" fill="hold"/>
                                        <p:tgtEl>
                                          <p:spTgt spid="4102"/>
                                        </p:tgtEl>
                                        <p:attrNameLst>
                                          <p:attrName>ppt_y</p:attrName>
                                        </p:attrNameLst>
                                      </p:cBhvr>
                                      <p:to>
                                        <p:strVal val="(#ppt_y+0.4)"/>
                                      </p:to>
                                    </p:set>
                                    <p:anim from="(#ppt_y+0.4)" to="(#ppt_y)" calcmode="lin" valueType="num">
                                      <p:cBhvr>
                                        <p:cTn id="57" dur="1230" accel="100000" fill="hold">
                                          <p:stCondLst>
                                            <p:cond delay="770"/>
                                          </p:stCondLst>
                                        </p:cTn>
                                        <p:tgtEl>
                                          <p:spTgt spid="410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D:\анина папка\Форум Судьба планеты в наших руках\картинки на форум\image9091.gif"/>
          <p:cNvPicPr>
            <a:picLocks noChangeAspect="1" noChangeArrowheads="1"/>
          </p:cNvPicPr>
          <p:nvPr/>
        </p:nvPicPr>
        <p:blipFill>
          <a:blip r:embed="rId2"/>
          <a:srcRect b="11858"/>
          <a:stretch>
            <a:fillRect/>
          </a:stretch>
        </p:blipFill>
        <p:spPr bwMode="auto">
          <a:xfrm>
            <a:off x="4762500" y="0"/>
            <a:ext cx="4381500" cy="3413125"/>
          </a:xfrm>
          <a:prstGeom prst="rect">
            <a:avLst/>
          </a:prstGeom>
          <a:noFill/>
          <a:ln w="9525">
            <a:noFill/>
            <a:miter lim="800000"/>
            <a:headEnd/>
            <a:tailEnd/>
          </a:ln>
        </p:spPr>
      </p:pic>
      <p:pic>
        <p:nvPicPr>
          <p:cNvPr id="123907" name="Picture 2" descr="D:\анина папка\Форум Судьба планеты в наших руках\картинки на форум\красители.jpg"/>
          <p:cNvPicPr>
            <a:picLocks noChangeAspect="1" noChangeArrowheads="1"/>
          </p:cNvPicPr>
          <p:nvPr/>
        </p:nvPicPr>
        <p:blipFill>
          <a:blip r:embed="rId3" cstate="email"/>
          <a:srcRect/>
          <a:stretch>
            <a:fillRect/>
          </a:stretch>
        </p:blipFill>
        <p:spPr bwMode="auto">
          <a:xfrm>
            <a:off x="4414838" y="3276600"/>
            <a:ext cx="4751387" cy="3563938"/>
          </a:xfrm>
          <a:prstGeom prst="rect">
            <a:avLst/>
          </a:prstGeom>
          <a:noFill/>
          <a:ln w="9525">
            <a:noFill/>
            <a:miter lim="800000"/>
            <a:headEnd/>
            <a:tailEnd/>
          </a:ln>
        </p:spPr>
      </p:pic>
      <p:pic>
        <p:nvPicPr>
          <p:cNvPr id="123908" name="Picture 6" descr="D:\анина папка\Форум Судьба планеты в наших руках\картинки на форум\пищевые добавки.jpg"/>
          <p:cNvPicPr>
            <a:picLocks noChangeAspect="1" noChangeArrowheads="1"/>
          </p:cNvPicPr>
          <p:nvPr/>
        </p:nvPicPr>
        <p:blipFill>
          <a:blip r:embed="rId4" cstate="email"/>
          <a:srcRect/>
          <a:stretch>
            <a:fillRect/>
          </a:stretch>
        </p:blipFill>
        <p:spPr bwMode="auto">
          <a:xfrm>
            <a:off x="0" y="-14288"/>
            <a:ext cx="5151438" cy="6854826"/>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Документики\судьба планеты в наших руках\fotolia_1966676_subscription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5761" y="2927138"/>
            <a:ext cx="3021654" cy="302165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7" name="Picture 3" descr="D:\Документики\судьба планеты в наших руках\Аллергия.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rot="21351119">
            <a:off x="74513" y="4780195"/>
            <a:ext cx="2514232" cy="1907532"/>
          </a:xfrm>
          <a:prstGeom prst="ellipse">
            <a:avLst/>
          </a:prstGeom>
          <a:noFill/>
          <a:extLst>
            <a:ext uri="{909E8E84-426E-40DD-AFC4-6F175D3DCCD1}">
              <a14:hiddenFill xmlns:a14="http://schemas.microsoft.com/office/drawing/2010/main" xmlns="">
                <a:solidFill>
                  <a:srgbClr val="FFFFFF"/>
                </a:solidFill>
              </a14:hiddenFill>
            </a:ext>
          </a:extLst>
        </p:spPr>
      </p:pic>
      <p:pic>
        <p:nvPicPr>
          <p:cNvPr id="1028" name="Picture 4" descr="D:\Документики\судьба планеты в наших руках\Головная боль.pn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rot="21192381">
            <a:off x="127066" y="2440550"/>
            <a:ext cx="2283862" cy="2283862"/>
          </a:xfrm>
          <a:prstGeom prst="ellipse">
            <a:avLst/>
          </a:prstGeom>
          <a:noFill/>
          <a:extLst>
            <a:ext uri="{909E8E84-426E-40DD-AFC4-6F175D3DCCD1}">
              <a14:hiddenFill xmlns:a14="http://schemas.microsoft.com/office/drawing/2010/main" xmlns="">
                <a:solidFill>
                  <a:srgbClr val="FFFFFF"/>
                </a:solidFill>
              </a14:hiddenFill>
            </a:ext>
          </a:extLst>
        </p:spPr>
      </p:pic>
      <p:pic>
        <p:nvPicPr>
          <p:cNvPr id="1029" name="Picture 5" descr="D:\Документики\судьба планеты в наших руках\Раздражительность.jpg"/>
          <p:cNvPicPr>
            <a:picLocks noChangeAspect="1" noChangeArrowheads="1"/>
          </p:cNvPicPr>
          <p:nvPr/>
        </p:nvPicPr>
        <p:blipFill rotWithShape="1">
          <a:blip r:embed="rId5" cstate="email">
            <a:extLst>
              <a:ext uri="{28A0092B-C50C-407E-A947-70E740481C1C}">
                <a14:useLocalDpi xmlns:a14="http://schemas.microsoft.com/office/drawing/2010/main" xmlns="" val="0"/>
              </a:ext>
            </a:extLst>
          </a:blip>
          <a:srcRect/>
          <a:stretch/>
        </p:blipFill>
        <p:spPr bwMode="auto">
          <a:xfrm rot="21264153">
            <a:off x="1065498" y="97393"/>
            <a:ext cx="2118970" cy="2494427"/>
          </a:xfrm>
          <a:prstGeom prst="teardrop">
            <a:avLst>
              <a:gd name="adj" fmla="val 67464"/>
            </a:avLst>
          </a:prstGeom>
          <a:noFill/>
          <a:extLst>
            <a:ext uri="{909E8E84-426E-40DD-AFC4-6F175D3DCCD1}">
              <a14:hiddenFill xmlns:a14="http://schemas.microsoft.com/office/drawing/2010/main" xmlns="">
                <a:solidFill>
                  <a:srgbClr val="FFFFFF"/>
                </a:solidFill>
              </a14:hiddenFill>
            </a:ext>
          </a:extLst>
        </p:spPr>
      </p:pic>
      <p:pic>
        <p:nvPicPr>
          <p:cNvPr id="1030" name="Picture 6" descr="D:\Документики\судьба планеты в наших руках\утомляемость.JP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3340444" y="155513"/>
            <a:ext cx="2592288" cy="1944216"/>
          </a:xfrm>
          <a:prstGeom prst="ellipse">
            <a:avLst/>
          </a:prstGeom>
          <a:noFill/>
          <a:extLst>
            <a:ext uri="{909E8E84-426E-40DD-AFC4-6F175D3DCCD1}">
              <a14:hiddenFill xmlns:a14="http://schemas.microsoft.com/office/drawing/2010/main" xmlns="">
                <a:solidFill>
                  <a:srgbClr val="FFFFFF"/>
                </a:solidFill>
              </a14:hiddenFill>
            </a:ext>
          </a:extLst>
        </p:spPr>
      </p:pic>
      <p:pic>
        <p:nvPicPr>
          <p:cNvPr id="1031" name="Picture 7" descr="D:\Документики\судьба планеты в наших руках\астма.jpg"/>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rot="445967">
            <a:off x="6432246" y="298764"/>
            <a:ext cx="2610076" cy="1741528"/>
          </a:xfrm>
          <a:prstGeom prst="ellipse">
            <a:avLst/>
          </a:prstGeom>
          <a:noFill/>
          <a:extLst>
            <a:ext uri="{909E8E84-426E-40DD-AFC4-6F175D3DCCD1}">
              <a14:hiddenFill xmlns:a14="http://schemas.microsoft.com/office/drawing/2010/main" xmlns="">
                <a:solidFill>
                  <a:srgbClr val="FFFFFF"/>
                </a:solidFill>
              </a14:hiddenFill>
            </a:ext>
          </a:extLst>
        </p:spPr>
      </p:pic>
      <p:pic>
        <p:nvPicPr>
          <p:cNvPr id="1033" name="Picture 9" descr="D:\Документики\судьба планеты в наших руках\иммунитет.jpg"/>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rot="283685">
            <a:off x="6370795" y="4784648"/>
            <a:ext cx="2709016" cy="1806011"/>
          </a:xfrm>
          <a:prstGeom prst="ellipse">
            <a:avLst/>
          </a:prstGeom>
          <a:noFill/>
          <a:extLst>
            <a:ext uri="{909E8E84-426E-40DD-AFC4-6F175D3DCCD1}">
              <a14:hiddenFill xmlns:a14="http://schemas.microsoft.com/office/drawing/2010/main" xmlns="">
                <a:solidFill>
                  <a:srgbClr val="FFFFFF"/>
                </a:solidFill>
              </a14:hiddenFill>
            </a:ext>
          </a:extLst>
        </p:spPr>
      </p:pic>
      <p:pic>
        <p:nvPicPr>
          <p:cNvPr id="1034" name="Picture 10" descr="D:\Документики\судьба планеты в наших руках\Fist.gif"/>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479100">
            <a:off x="5906181" y="2031511"/>
            <a:ext cx="632113" cy="12293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3" name="Picture 10" descr="D:\Документики\судьба планеты в наших руках\Fist.gif"/>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7681427">
            <a:off x="5632464" y="4734198"/>
            <a:ext cx="670429" cy="98391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4" name="Picture 10" descr="D:\Документики\судьба планеты в наших руках\Fist.gif"/>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3601816">
            <a:off x="6031111" y="3466172"/>
            <a:ext cx="622743" cy="96496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5" name="Picture 10" descr="D:\Документики\судьба планеты в наших руках\Fist.gif"/>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359906" y="2177169"/>
            <a:ext cx="615825" cy="93804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5" name="Picture 11"/>
          <p:cNvPicPr>
            <a:picLocks noChangeAspect="1" noChangeArrowheads="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3156522">
            <a:off x="2406777" y="3544319"/>
            <a:ext cx="1162526" cy="8540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cstate="email">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2528067" y="4804683"/>
            <a:ext cx="1195387" cy="11398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cstate="email">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2577278" y="2099729"/>
            <a:ext cx="1096963" cy="13906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8" name="Picture 14" descr="D:\Документики\судьба планеты в наших руках\Ateroskleroz_sosudov_____prichinyi_i_simptomyi.jpg"/>
          <p:cNvPicPr>
            <a:picLocks noChangeAspect="1" noChangeArrowheads="1"/>
          </p:cNvPicPr>
          <p:nvPr/>
        </p:nvPicPr>
        <p:blipFill>
          <a:blip r:embed="rId13" cstate="email">
            <a:extLst>
              <a:ext uri="{28A0092B-C50C-407E-A947-70E740481C1C}">
                <a14:useLocalDpi xmlns:a14="http://schemas.microsoft.com/office/drawing/2010/main" xmlns="" val="0"/>
              </a:ext>
            </a:extLst>
          </a:blip>
          <a:srcRect/>
          <a:stretch>
            <a:fillRect/>
          </a:stretch>
        </p:blipFill>
        <p:spPr bwMode="auto">
          <a:xfrm rot="162653">
            <a:off x="6617850" y="2439583"/>
            <a:ext cx="2422851" cy="1834279"/>
          </a:xfrm>
          <a:prstGeom prst="ellipse">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anim calcmode="lin" valueType="num">
                                      <p:cBhvr>
                                        <p:cTn id="10" dur="500" fill="hold"/>
                                        <p:tgtEl>
                                          <p:spTgt spid="1026"/>
                                        </p:tgtEl>
                                        <p:attrNameLst>
                                          <p:attrName>ppt_x</p:attrName>
                                        </p:attrNameLst>
                                      </p:cBhvr>
                                      <p:tavLst>
                                        <p:tav tm="0">
                                          <p:val>
                                            <p:fltVal val="0.5"/>
                                          </p:val>
                                        </p:tav>
                                        <p:tav tm="100000">
                                          <p:val>
                                            <p:strVal val="#ppt_x"/>
                                          </p:val>
                                        </p:tav>
                                      </p:tavLst>
                                    </p:anim>
                                    <p:anim calcmode="lin" valueType="num">
                                      <p:cBhvr>
                                        <p:cTn id="11" dur="500" fill="hold"/>
                                        <p:tgtEl>
                                          <p:spTgt spid="1026"/>
                                        </p:tgtEl>
                                        <p:attrNameLst>
                                          <p:attrName>ppt_y</p:attrName>
                                        </p:attrNameLst>
                                      </p:cBhvr>
                                      <p:tavLst>
                                        <p:tav tm="0">
                                          <p:val>
                                            <p:fltVal val="0.5"/>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250"/>
                                        <p:tgtEl>
                                          <p:spTgt spid="10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250"/>
                                        <p:tgtEl>
                                          <p:spTgt spid="102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fade">
                                      <p:cBhvr>
                                        <p:cTn id="26" dur="250"/>
                                        <p:tgtEl>
                                          <p:spTgt spid="10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250"/>
                                        <p:tgtEl>
                                          <p:spTgt spid="10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031"/>
                                        </p:tgtEl>
                                        <p:attrNameLst>
                                          <p:attrName>style.visibility</p:attrName>
                                        </p:attrNameLst>
                                      </p:cBhvr>
                                      <p:to>
                                        <p:strVal val="visible"/>
                                      </p:to>
                                    </p:set>
                                    <p:animEffect transition="in" filter="fade">
                                      <p:cBhvr>
                                        <p:cTn id="36" dur="250"/>
                                        <p:tgtEl>
                                          <p:spTgt spid="103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38"/>
                                        </p:tgtEl>
                                        <p:attrNameLst>
                                          <p:attrName>style.visibility</p:attrName>
                                        </p:attrNameLst>
                                      </p:cBhvr>
                                      <p:to>
                                        <p:strVal val="visible"/>
                                      </p:to>
                                    </p:set>
                                    <p:animEffect transition="in" filter="fade">
                                      <p:cBhvr>
                                        <p:cTn id="41" dur="500"/>
                                        <p:tgtEl>
                                          <p:spTgt spid="10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033"/>
                                        </p:tgtEl>
                                        <p:attrNameLst>
                                          <p:attrName>style.visibility</p:attrName>
                                        </p:attrNameLst>
                                      </p:cBhvr>
                                      <p:to>
                                        <p:strVal val="visible"/>
                                      </p:to>
                                    </p:set>
                                    <p:animEffect transition="in" filter="fade">
                                      <p:cBhvr>
                                        <p:cTn id="46" dur="250"/>
                                        <p:tgtEl>
                                          <p:spTgt spid="103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1036"/>
                                        </p:tgtEl>
                                        <p:attrNameLst>
                                          <p:attrName>style.visibility</p:attrName>
                                        </p:attrNameLst>
                                      </p:cBhvr>
                                      <p:to>
                                        <p:strVal val="visible"/>
                                      </p:to>
                                    </p:set>
                                    <p:animEffect transition="in" filter="dissolve">
                                      <p:cBhvr>
                                        <p:cTn id="51" dur="500"/>
                                        <p:tgtEl>
                                          <p:spTgt spid="1036"/>
                                        </p:tgtEl>
                                      </p:cBhvr>
                                    </p:animEffect>
                                  </p:childTnLst>
                                </p:cTn>
                              </p:par>
                              <p:par>
                                <p:cTn id="52" presetID="9" presetClass="entr" presetSubtype="0" fill="hold" nodeType="withEffect">
                                  <p:stCondLst>
                                    <p:cond delay="0"/>
                                  </p:stCondLst>
                                  <p:childTnLst>
                                    <p:set>
                                      <p:cBhvr>
                                        <p:cTn id="53" dur="1" fill="hold">
                                          <p:stCondLst>
                                            <p:cond delay="0"/>
                                          </p:stCondLst>
                                        </p:cTn>
                                        <p:tgtEl>
                                          <p:spTgt spid="1035"/>
                                        </p:tgtEl>
                                        <p:attrNameLst>
                                          <p:attrName>style.visibility</p:attrName>
                                        </p:attrNameLst>
                                      </p:cBhvr>
                                      <p:to>
                                        <p:strVal val="visible"/>
                                      </p:to>
                                    </p:set>
                                    <p:animEffect transition="in" filter="dissolve">
                                      <p:cBhvr>
                                        <p:cTn id="54" dur="500"/>
                                        <p:tgtEl>
                                          <p:spTgt spid="1035"/>
                                        </p:tgtEl>
                                      </p:cBhvr>
                                    </p:animEffect>
                                  </p:childTnLst>
                                </p:cTn>
                              </p:par>
                              <p:par>
                                <p:cTn id="55" presetID="9" presetClass="entr" presetSubtype="0" fill="hold" nodeType="withEffect">
                                  <p:stCondLst>
                                    <p:cond delay="0"/>
                                  </p:stCondLst>
                                  <p:childTnLst>
                                    <p:set>
                                      <p:cBhvr>
                                        <p:cTn id="56" dur="1" fill="hold">
                                          <p:stCondLst>
                                            <p:cond delay="0"/>
                                          </p:stCondLst>
                                        </p:cTn>
                                        <p:tgtEl>
                                          <p:spTgt spid="1037"/>
                                        </p:tgtEl>
                                        <p:attrNameLst>
                                          <p:attrName>style.visibility</p:attrName>
                                        </p:attrNameLst>
                                      </p:cBhvr>
                                      <p:to>
                                        <p:strVal val="visible"/>
                                      </p:to>
                                    </p:set>
                                    <p:animEffect transition="in" filter="dissolve">
                                      <p:cBhvr>
                                        <p:cTn id="57" dur="500"/>
                                        <p:tgtEl>
                                          <p:spTgt spid="1037"/>
                                        </p:tgtEl>
                                      </p:cBhvr>
                                    </p:animEffect>
                                  </p:childTnLst>
                                </p:cTn>
                              </p:par>
                              <p:par>
                                <p:cTn id="58" presetID="9"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par>
                                <p:cTn id="61" presetID="9" presetClass="entr" presetSubtype="0" fill="hold" nodeType="withEffect">
                                  <p:stCondLst>
                                    <p:cond delay="0"/>
                                  </p:stCondLst>
                                  <p:childTnLst>
                                    <p:set>
                                      <p:cBhvr>
                                        <p:cTn id="62" dur="1" fill="hold">
                                          <p:stCondLst>
                                            <p:cond delay="0"/>
                                          </p:stCondLst>
                                        </p:cTn>
                                        <p:tgtEl>
                                          <p:spTgt spid="1034"/>
                                        </p:tgtEl>
                                        <p:attrNameLst>
                                          <p:attrName>style.visibility</p:attrName>
                                        </p:attrNameLst>
                                      </p:cBhvr>
                                      <p:to>
                                        <p:strVal val="visible"/>
                                      </p:to>
                                    </p:set>
                                    <p:animEffect transition="in" filter="dissolve">
                                      <p:cBhvr>
                                        <p:cTn id="63" dur="500"/>
                                        <p:tgtEl>
                                          <p:spTgt spid="1034"/>
                                        </p:tgtEl>
                                      </p:cBhvr>
                                    </p:animEffect>
                                  </p:childTnLst>
                                </p:cTn>
                              </p:par>
                              <p:par>
                                <p:cTn id="64" presetID="9"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par>
                                <p:cTn id="67" presetID="9"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dissolve">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cSld>
  <p:clrMapOvr>
    <a:masterClrMapping/>
  </p:clrMapOvr>
  <p:transition spd="slow">
    <p:blinds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076" name="Picture 4" descr="D:\анина папка\Форум Судьба планеты в наших руках\картинки на форум\робот на поле.jpg"/>
          <p:cNvPicPr>
            <a:picLocks noChangeAspect="1" noChangeArrowheads="1"/>
          </p:cNvPicPr>
          <p:nvPr/>
        </p:nvPicPr>
        <p:blipFill>
          <a:blip r:embed="rId2"/>
          <a:srcRect/>
          <a:stretch>
            <a:fillRect/>
          </a:stretch>
        </p:blipFill>
        <p:spPr bwMode="auto">
          <a:xfrm>
            <a:off x="9525" y="0"/>
            <a:ext cx="4789488" cy="6858000"/>
          </a:xfrm>
          <a:prstGeom prst="rect">
            <a:avLst/>
          </a:prstGeom>
          <a:noFill/>
          <a:ln w="9525">
            <a:noFill/>
            <a:miter lim="800000"/>
            <a:headEnd/>
            <a:tailEnd/>
          </a:ln>
        </p:spPr>
      </p:pic>
      <p:pic>
        <p:nvPicPr>
          <p:cNvPr id="3077" name="Picture 5" descr="D:\анина папка\Форум Судьба планеты в наших руках\картинки на форум\экологически чистые продукты.jpg"/>
          <p:cNvPicPr>
            <a:picLocks noChangeAspect="1" noChangeArrowheads="1"/>
          </p:cNvPicPr>
          <p:nvPr/>
        </p:nvPicPr>
        <p:blipFill>
          <a:blip r:embed="rId3" cstate="email"/>
          <a:srcRect/>
          <a:stretch>
            <a:fillRect/>
          </a:stretch>
        </p:blipFill>
        <p:spPr bwMode="auto">
          <a:xfrm>
            <a:off x="4699000" y="23813"/>
            <a:ext cx="4445000" cy="6843712"/>
          </a:xfrm>
          <a:prstGeom prst="rect">
            <a:avLst/>
          </a:prstGeom>
          <a:noFill/>
          <a:ln w="9525">
            <a:noFill/>
            <a:miter lim="800000"/>
            <a:headEnd/>
            <a:tailEnd/>
          </a:ln>
        </p:spPr>
      </p:pic>
      <p:sp>
        <p:nvSpPr>
          <p:cNvPr id="2" name="Стрелка вправо 1"/>
          <p:cNvSpPr/>
          <p:nvPr/>
        </p:nvSpPr>
        <p:spPr>
          <a:xfrm>
            <a:off x="3924300" y="3068638"/>
            <a:ext cx="1511300" cy="6477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p:cTn id="19" dur="1000" fill="hold"/>
                                        <p:tgtEl>
                                          <p:spTgt spid="3077"/>
                                        </p:tgtEl>
                                        <p:attrNameLst>
                                          <p:attrName>ppt_w</p:attrName>
                                        </p:attrNameLst>
                                      </p:cBhvr>
                                      <p:tavLst>
                                        <p:tav tm="0">
                                          <p:val>
                                            <p:fltVal val="0"/>
                                          </p:val>
                                        </p:tav>
                                        <p:tav tm="100000">
                                          <p:val>
                                            <p:strVal val="#ppt_w"/>
                                          </p:val>
                                        </p:tav>
                                      </p:tavLst>
                                    </p:anim>
                                    <p:anim calcmode="lin" valueType="num">
                                      <p:cBhvr>
                                        <p:cTn id="20" dur="1000" fill="hold"/>
                                        <p:tgtEl>
                                          <p:spTgt spid="3077"/>
                                        </p:tgtEl>
                                        <p:attrNameLst>
                                          <p:attrName>ppt_h</p:attrName>
                                        </p:attrNameLst>
                                      </p:cBhvr>
                                      <p:tavLst>
                                        <p:tav tm="0">
                                          <p:val>
                                            <p:fltVal val="0"/>
                                          </p:val>
                                        </p:tav>
                                        <p:tav tm="100000">
                                          <p:val>
                                            <p:strVal val="#ppt_h"/>
                                          </p:val>
                                        </p:tav>
                                      </p:tavLst>
                                    </p:anim>
                                    <p:anim calcmode="lin" valueType="num">
                                      <p:cBhvr>
                                        <p:cTn id="21" dur="1000" fill="hold"/>
                                        <p:tgtEl>
                                          <p:spTgt spid="3077"/>
                                        </p:tgtEl>
                                        <p:attrNameLst>
                                          <p:attrName>style.rotation</p:attrName>
                                        </p:attrNameLst>
                                      </p:cBhvr>
                                      <p:tavLst>
                                        <p:tav tm="0">
                                          <p:val>
                                            <p:fltVal val="90"/>
                                          </p:val>
                                        </p:tav>
                                        <p:tav tm="100000">
                                          <p:val>
                                            <p:fltVal val="0"/>
                                          </p:val>
                                        </p:tav>
                                      </p:tavLst>
                                    </p:anim>
                                    <p:animEffect transition="in" filter="fade">
                                      <p:cBhvr>
                                        <p:cTn id="22"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Tree>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ола.wmv">
            <a:hlinkClick r:id="" action="ppaction://media"/>
          </p:cNvPr>
          <p:cNvPicPr>
            <a:picLocks noRot="1" noChangeAspect="1"/>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924594" y="5402833"/>
            <a:ext cx="7608751"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What will be your choice?</a:t>
            </a:r>
            <a:endParaRPr lang="ru-RU"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7000" b="-7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p:cNvSpPr>
            <a:spLocks noGrp="1"/>
          </p:cNvSpPr>
          <p:nvPr>
            <p:ph type="ctrTitle"/>
          </p:nvPr>
        </p:nvSpPr>
        <p:spPr>
          <a:xfrm>
            <a:off x="611188" y="0"/>
            <a:ext cx="7772400" cy="1470025"/>
          </a:xfrm>
        </p:spPr>
        <p:txBody>
          <a:bodyPr/>
          <a:lstStyle/>
          <a:p>
            <a:r>
              <a:rPr lang="ru-RU" sz="6000" b="1" smtClean="0">
                <a:solidFill>
                  <a:srgbClr val="C00000"/>
                </a:solidFill>
              </a:rPr>
              <a:t>ЭКСПЕРТЫ</a:t>
            </a:r>
          </a:p>
        </p:txBody>
      </p:sp>
      <p:sp>
        <p:nvSpPr>
          <p:cNvPr id="3" name="Подзаголовок 2"/>
          <p:cNvSpPr>
            <a:spLocks noGrp="1"/>
          </p:cNvSpPr>
          <p:nvPr>
            <p:ph type="subTitle" idx="1"/>
          </p:nvPr>
        </p:nvSpPr>
        <p:spPr>
          <a:xfrm>
            <a:off x="0" y="1125538"/>
            <a:ext cx="8748713" cy="4895850"/>
          </a:xfrm>
        </p:spPr>
        <p:txBody>
          <a:bodyPr/>
          <a:lstStyle/>
          <a:p>
            <a:pPr marL="530225" indent="-354013" algn="just">
              <a:buFont typeface="Arial" pitchFamily="34" charset="0"/>
              <a:buChar char="•"/>
              <a:defRPr/>
            </a:pPr>
            <a:r>
              <a:rPr lang="ru-RU" b="1" dirty="0" smtClean="0">
                <a:solidFill>
                  <a:schemeClr val="tx1"/>
                </a:solidFill>
              </a:rPr>
              <a:t>Беляева Наталья Сергеевна – зав. отделением № 1 АПК</a:t>
            </a:r>
          </a:p>
          <a:p>
            <a:pPr marL="176212" algn="just">
              <a:defRPr/>
            </a:pPr>
            <a:endParaRPr lang="ru-RU" sz="1400" dirty="0" smtClean="0">
              <a:solidFill>
                <a:schemeClr val="tx1"/>
              </a:solidFill>
            </a:endParaRPr>
          </a:p>
          <a:p>
            <a:pPr marL="265113" indent="265113" algn="just">
              <a:buFont typeface="Arial" pitchFamily="34" charset="0"/>
              <a:buChar char="•"/>
              <a:defRPr/>
            </a:pPr>
            <a:r>
              <a:rPr lang="ru-RU" b="1" dirty="0" err="1" smtClean="0">
                <a:solidFill>
                  <a:schemeClr val="tx1"/>
                </a:solidFill>
              </a:rPr>
              <a:t>Ольхова</a:t>
            </a:r>
            <a:r>
              <a:rPr lang="ru-RU" b="1" dirty="0" smtClean="0">
                <a:solidFill>
                  <a:schemeClr val="tx1"/>
                </a:solidFill>
              </a:rPr>
              <a:t> Нина Александровна – зав. кафедрой немецкого языка и методики преподавания, доцент, кандидат философских наук ФГБОУ ВПО БГПУ</a:t>
            </a:r>
          </a:p>
          <a:p>
            <a:pPr marL="176212" algn="just">
              <a:defRPr/>
            </a:pPr>
            <a:endParaRPr lang="ru-RU" sz="1400" dirty="0" smtClean="0">
              <a:solidFill>
                <a:schemeClr val="tx1"/>
              </a:solidFill>
            </a:endParaRPr>
          </a:p>
          <a:p>
            <a:pPr marL="457200" indent="-280988" algn="just">
              <a:buFont typeface="Arial" pitchFamily="34" charset="0"/>
              <a:buChar char="•"/>
              <a:defRPr/>
            </a:pPr>
            <a:r>
              <a:rPr lang="ru-RU" b="1" dirty="0" smtClean="0">
                <a:solidFill>
                  <a:schemeClr val="tx1"/>
                </a:solidFill>
              </a:rPr>
              <a:t>Васильева Татьяна Валерьевна – зам. директора по учебной работе Амурского медицинского колледжа</a:t>
            </a:r>
          </a:p>
          <a:p>
            <a:pPr marL="457200" indent="-280988" algn="l">
              <a:defRPr/>
            </a:pPr>
            <a:endParaRPr lang="ru-RU" sz="3600" b="1"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53137" y="5085184"/>
            <a:ext cx="8488029"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LET`S SAVE THE EARTH!</a:t>
            </a:r>
            <a:endParaRPr lang="ru-RU"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568952" cy="207424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Autofit/>
          </a:bodyPr>
          <a:lstStyle/>
          <a:p>
            <a:pPr eaLnBrk="1" fontAlgn="auto" hangingPunct="1">
              <a:spcAft>
                <a:spcPts val="0"/>
              </a:spcAft>
              <a:defRPr/>
            </a:pPr>
            <a:r>
              <a:rPr lang="zh-CN" altLang="en-US" sz="7200"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中国水资源保护</a:t>
            </a:r>
            <a:r>
              <a:rPr lang="en-US" altLang="zh-CN" sz="4800"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altLang="zh-CN" sz="4800"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ru-RU" altLang="zh-CN" sz="4000"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Защита водных ресурсов в Китае</a:t>
            </a:r>
            <a:endParaRPr lang="ru-RU" sz="4000" b="1" dirty="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0051" name="Содержимое 3" descr="flag.gif"/>
          <p:cNvPicPr>
            <a:picLocks noGrp="1" noChangeAspect="1"/>
          </p:cNvPicPr>
          <p:nvPr>
            <p:ph idx="1"/>
          </p:nvPr>
        </p:nvPicPr>
        <p:blipFill>
          <a:blip r:embed="rId2"/>
          <a:srcRect/>
          <a:stretch>
            <a:fillRect/>
          </a:stretch>
        </p:blipFill>
        <p:spPr>
          <a:xfrm>
            <a:off x="1547813" y="2349500"/>
            <a:ext cx="6264275" cy="417195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luguang09.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ter_01.jpg"/>
          <p:cNvPicPr>
            <a:picLocks noChangeAspect="1"/>
          </p:cNvPicPr>
          <p:nvPr/>
        </p:nvPicPr>
        <p:blipFill>
          <a:blip r:embed="rId2"/>
          <a:stretch>
            <a:fillRect/>
          </a:stretch>
        </p:blipFill>
        <p:spPr>
          <a:xfrm>
            <a:off x="0" y="0"/>
            <a:ext cx="9144000" cy="3716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luguang11.jpg"/>
          <p:cNvPicPr>
            <a:picLocks noChangeAspect="1"/>
          </p:cNvPicPr>
          <p:nvPr/>
        </p:nvPicPr>
        <p:blipFill>
          <a:blip r:embed="rId3"/>
          <a:stretch>
            <a:fillRect/>
          </a:stretch>
        </p:blipFill>
        <p:spPr>
          <a:xfrm>
            <a:off x="0" y="3068638"/>
            <a:ext cx="9144000" cy="3789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rmAutofit fontScale="90000"/>
          </a:bodyPr>
          <a:lstStyle/>
          <a:p>
            <a:pPr eaLnBrk="1" fontAlgn="auto" hangingPunct="1">
              <a:spcAft>
                <a:spcPts val="0"/>
              </a:spcAft>
              <a:defRPr/>
            </a:pPr>
            <a:r>
              <a:rPr lang="ru-RU" b="1" dirty="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Основные реки Китая </a:t>
            </a:r>
            <a:br>
              <a:rPr lang="ru-RU" b="1" dirty="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zh-CN" altLang="en-US" sz="6000"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中国最大的河流</a:t>
            </a:r>
            <a:endParaRPr lang="ru-RU" sz="6000" b="1" dirty="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3123" name="Содержимое 2"/>
          <p:cNvSpPr>
            <a:spLocks noGrp="1"/>
          </p:cNvSpPr>
          <p:nvPr>
            <p:ph idx="1"/>
          </p:nvPr>
        </p:nvSpPr>
        <p:spPr>
          <a:xfrm>
            <a:off x="0" y="1557338"/>
            <a:ext cx="5076825" cy="5300662"/>
          </a:xfrm>
        </p:spPr>
        <p:txBody>
          <a:bodyPr/>
          <a:lstStyle/>
          <a:p>
            <a:pPr eaLnBrk="1" hangingPunct="1">
              <a:lnSpc>
                <a:spcPct val="80000"/>
              </a:lnSpc>
              <a:buFont typeface="Arial" charset="0"/>
              <a:buNone/>
            </a:pPr>
            <a:r>
              <a:rPr lang="zh-CN" altLang="en-US" sz="900" smtClean="0"/>
              <a:t>          </a:t>
            </a:r>
            <a:r>
              <a:rPr lang="zh-CN" altLang="en-US" sz="2000" smtClean="0"/>
              <a:t> </a:t>
            </a:r>
            <a:r>
              <a:rPr lang="ru-RU" sz="2000" smtClean="0"/>
              <a:t>Янцзы </a:t>
            </a:r>
            <a:r>
              <a:rPr lang="ru-RU" sz="1400" smtClean="0"/>
              <a:t>- Длина 6300 км. </a:t>
            </a:r>
            <a:endParaRPr lang="en-US" sz="1400" smtClean="0"/>
          </a:p>
          <a:p>
            <a:pPr eaLnBrk="1" hangingPunct="1">
              <a:lnSpc>
                <a:spcPct val="80000"/>
              </a:lnSpc>
              <a:buFont typeface="Arial" charset="0"/>
              <a:buNone/>
            </a:pPr>
            <a:r>
              <a:rPr lang="zh-CN" altLang="en-US" sz="1400" smtClean="0"/>
              <a:t>        </a:t>
            </a:r>
            <a:r>
              <a:rPr lang="ru-RU" sz="1400" u="sng" smtClean="0"/>
              <a:t>Площадь бассейна </a:t>
            </a:r>
            <a:r>
              <a:rPr lang="ru-RU" sz="1400" smtClean="0"/>
              <a:t>1 807 199 кв.км. </a:t>
            </a:r>
          </a:p>
          <a:p>
            <a:pPr eaLnBrk="1" hangingPunct="1">
              <a:lnSpc>
                <a:spcPct val="80000"/>
              </a:lnSpc>
              <a:buFont typeface="Arial" charset="0"/>
              <a:buNone/>
            </a:pPr>
            <a:r>
              <a:rPr lang="ru-RU" sz="1400" smtClean="0"/>
              <a:t>     </a:t>
            </a:r>
            <a:r>
              <a:rPr lang="zh-CN" altLang="en-US" sz="1400" smtClean="0"/>
              <a:t>   </a:t>
            </a:r>
            <a:r>
              <a:rPr lang="ru-RU" sz="1400" u="sng" smtClean="0"/>
              <a:t>Районы водосбора </a:t>
            </a:r>
            <a:r>
              <a:rPr lang="ru-RU" sz="1400" smtClean="0"/>
              <a:t>- Цинхай, Тибет, Юньнань, </a:t>
            </a:r>
            <a:endParaRPr lang="en-US" sz="1400" smtClean="0"/>
          </a:p>
          <a:p>
            <a:pPr eaLnBrk="1" hangingPunct="1">
              <a:lnSpc>
                <a:spcPct val="80000"/>
              </a:lnSpc>
              <a:buFont typeface="Arial" charset="0"/>
              <a:buNone/>
            </a:pPr>
            <a:r>
              <a:rPr lang="zh-CN" altLang="en-US" sz="1400" smtClean="0"/>
              <a:t>        </a:t>
            </a:r>
            <a:r>
              <a:rPr lang="ru-RU" sz="1400" smtClean="0"/>
              <a:t>Сычуань, Хубэй, Хунань, Цзянси, Аньхой, Цзянсу и Шанхай. </a:t>
            </a:r>
          </a:p>
          <a:p>
            <a:pPr eaLnBrk="1" hangingPunct="1">
              <a:lnSpc>
                <a:spcPct val="80000"/>
              </a:lnSpc>
              <a:buFont typeface="Arial" charset="0"/>
              <a:buNone/>
            </a:pPr>
            <a:r>
              <a:rPr lang="ru-RU" sz="1400" smtClean="0"/>
              <a:t>    </a:t>
            </a:r>
            <a:r>
              <a:rPr lang="zh-CN" altLang="en-US" sz="1400" smtClean="0"/>
              <a:t>   </a:t>
            </a:r>
            <a:r>
              <a:rPr lang="ru-RU" sz="1400" smtClean="0"/>
              <a:t> </a:t>
            </a:r>
            <a:r>
              <a:rPr lang="ru-RU" sz="1400" u="sng" smtClean="0"/>
              <a:t>Сток в </a:t>
            </a:r>
            <a:r>
              <a:rPr lang="ru-RU" sz="1400" smtClean="0"/>
              <a:t>- Восточно-Китайское море  </a:t>
            </a:r>
            <a:endParaRPr lang="en-US" sz="1400" smtClean="0"/>
          </a:p>
          <a:p>
            <a:pPr eaLnBrk="1" hangingPunct="1">
              <a:lnSpc>
                <a:spcPct val="80000"/>
              </a:lnSpc>
              <a:buFont typeface="Arial" charset="0"/>
              <a:buNone/>
            </a:pPr>
            <a:endParaRPr lang="ru-RU" sz="1400" smtClean="0"/>
          </a:p>
          <a:p>
            <a:pPr eaLnBrk="1" hangingPunct="1">
              <a:lnSpc>
                <a:spcPct val="80000"/>
              </a:lnSpc>
              <a:buFont typeface="Arial" charset="0"/>
              <a:buNone/>
            </a:pPr>
            <a:r>
              <a:rPr lang="zh-CN" altLang="en-US" sz="1400" smtClean="0"/>
              <a:t>        </a:t>
            </a:r>
            <a:r>
              <a:rPr lang="ru-RU" sz="2000" smtClean="0"/>
              <a:t>Хуанхэ</a:t>
            </a:r>
            <a:r>
              <a:rPr lang="ru-RU" sz="1400" smtClean="0"/>
              <a:t> - Длина 5464 км. </a:t>
            </a:r>
            <a:endParaRPr lang="en-US" sz="1400" smtClean="0"/>
          </a:p>
          <a:p>
            <a:pPr eaLnBrk="1" hangingPunct="1">
              <a:lnSpc>
                <a:spcPct val="80000"/>
              </a:lnSpc>
              <a:buFont typeface="Arial" charset="0"/>
              <a:buNone/>
            </a:pPr>
            <a:r>
              <a:rPr lang="zh-CN" altLang="en-US" sz="1400" smtClean="0"/>
              <a:t>        </a:t>
            </a:r>
            <a:r>
              <a:rPr lang="ru-RU" sz="1400" u="sng" smtClean="0"/>
              <a:t>Площадь бассейна </a:t>
            </a:r>
            <a:r>
              <a:rPr lang="ru-RU" sz="1400" smtClean="0"/>
              <a:t>752 443 кв.км.  </a:t>
            </a:r>
            <a:endParaRPr lang="en-US" sz="1400" smtClean="0"/>
          </a:p>
          <a:p>
            <a:pPr eaLnBrk="1" hangingPunct="1">
              <a:lnSpc>
                <a:spcPct val="80000"/>
              </a:lnSpc>
              <a:buFont typeface="Arial" charset="0"/>
              <a:buNone/>
            </a:pPr>
            <a:r>
              <a:rPr lang="zh-CN" altLang="en-US" sz="1400" smtClean="0"/>
              <a:t>        </a:t>
            </a:r>
            <a:r>
              <a:rPr lang="ru-RU" sz="1400" u="sng" smtClean="0"/>
              <a:t>Районы водосбора </a:t>
            </a:r>
            <a:r>
              <a:rPr lang="ru-RU" sz="1400" smtClean="0"/>
              <a:t>- Цинхай, Сычуань, Ганьсу, Нинся,</a:t>
            </a:r>
            <a:endParaRPr lang="en-US" sz="1400" smtClean="0"/>
          </a:p>
          <a:p>
            <a:pPr eaLnBrk="1" hangingPunct="1">
              <a:lnSpc>
                <a:spcPct val="80000"/>
              </a:lnSpc>
              <a:buFont typeface="Arial" charset="0"/>
              <a:buNone/>
            </a:pPr>
            <a:r>
              <a:rPr lang="zh-CN" altLang="en-US" sz="1400" smtClean="0"/>
              <a:t>        </a:t>
            </a:r>
            <a:r>
              <a:rPr lang="ru-RU" sz="1400" smtClean="0"/>
              <a:t>Внутрен¬няя Монголия, Шаньси, Шэньси, Хэнань и</a:t>
            </a:r>
            <a:endParaRPr lang="en-US" sz="1400" smtClean="0"/>
          </a:p>
          <a:p>
            <a:pPr eaLnBrk="1" hangingPunct="1">
              <a:lnSpc>
                <a:spcPct val="80000"/>
              </a:lnSpc>
              <a:buFont typeface="Arial" charset="0"/>
              <a:buNone/>
            </a:pPr>
            <a:r>
              <a:rPr lang="zh-CN" altLang="en-US" sz="1400" smtClean="0"/>
              <a:t>        </a:t>
            </a:r>
            <a:r>
              <a:rPr lang="ru-RU" sz="1400" smtClean="0"/>
              <a:t>Шаньдун </a:t>
            </a:r>
            <a:endParaRPr lang="en-US" sz="1400" smtClean="0"/>
          </a:p>
          <a:p>
            <a:pPr eaLnBrk="1" hangingPunct="1">
              <a:lnSpc>
                <a:spcPct val="80000"/>
              </a:lnSpc>
              <a:buFont typeface="Arial" charset="0"/>
              <a:buNone/>
            </a:pPr>
            <a:r>
              <a:rPr lang="zh-CN" altLang="en-US" sz="1400" smtClean="0"/>
              <a:t>        </a:t>
            </a:r>
            <a:r>
              <a:rPr lang="ru-RU" sz="1400" u="sng" smtClean="0"/>
              <a:t>Сток в </a:t>
            </a:r>
            <a:r>
              <a:rPr lang="ru-RU" sz="1400" smtClean="0"/>
              <a:t>- Бохайское море </a:t>
            </a:r>
            <a:endParaRPr lang="en-US" sz="1400" smtClean="0"/>
          </a:p>
          <a:p>
            <a:pPr eaLnBrk="1" hangingPunct="1">
              <a:lnSpc>
                <a:spcPct val="80000"/>
              </a:lnSpc>
              <a:buFont typeface="Arial" charset="0"/>
              <a:buNone/>
            </a:pPr>
            <a:endParaRPr lang="ru-RU" sz="1400" smtClean="0"/>
          </a:p>
          <a:p>
            <a:pPr eaLnBrk="1" hangingPunct="1">
              <a:lnSpc>
                <a:spcPct val="80000"/>
              </a:lnSpc>
              <a:buFont typeface="Arial" charset="0"/>
              <a:buNone/>
            </a:pPr>
            <a:r>
              <a:rPr lang="zh-CN" altLang="en-US" sz="1400" smtClean="0"/>
              <a:t>       </a:t>
            </a:r>
            <a:r>
              <a:rPr lang="zh-CN" altLang="en-US" sz="2000" smtClean="0"/>
              <a:t> </a:t>
            </a:r>
            <a:r>
              <a:rPr lang="ru-RU" sz="2000" smtClean="0"/>
              <a:t>Хэйлунцзян </a:t>
            </a:r>
            <a:r>
              <a:rPr lang="ru-RU" sz="1400" smtClean="0"/>
              <a:t>- Длина 3420 км. </a:t>
            </a:r>
            <a:endParaRPr lang="en-US" sz="1400" smtClean="0"/>
          </a:p>
          <a:p>
            <a:pPr eaLnBrk="1" hangingPunct="1">
              <a:lnSpc>
                <a:spcPct val="80000"/>
              </a:lnSpc>
              <a:buFont typeface="Arial" charset="0"/>
              <a:buNone/>
            </a:pPr>
            <a:r>
              <a:rPr lang="zh-CN" altLang="en-US" sz="1400" smtClean="0"/>
              <a:t>        </a:t>
            </a:r>
            <a:r>
              <a:rPr lang="ru-RU" sz="1400" u="sng" smtClean="0"/>
              <a:t>Площадь бассейна </a:t>
            </a:r>
            <a:r>
              <a:rPr lang="ru-RU" sz="1400" smtClean="0"/>
              <a:t>1 620 170 кв.км. </a:t>
            </a:r>
          </a:p>
          <a:p>
            <a:pPr eaLnBrk="1" hangingPunct="1">
              <a:lnSpc>
                <a:spcPct val="80000"/>
              </a:lnSpc>
              <a:buFont typeface="Arial" charset="0"/>
              <a:buNone/>
            </a:pPr>
            <a:r>
              <a:rPr lang="ru-RU" sz="1400" smtClean="0"/>
              <a:t>    </a:t>
            </a:r>
            <a:r>
              <a:rPr lang="zh-CN" altLang="en-US" sz="1400" smtClean="0"/>
              <a:t>   </a:t>
            </a:r>
            <a:r>
              <a:rPr lang="ru-RU" sz="1400" smtClean="0"/>
              <a:t> </a:t>
            </a:r>
            <a:r>
              <a:rPr lang="ru-RU" sz="1400" u="sng" smtClean="0"/>
              <a:t>Районы водосбора </a:t>
            </a:r>
            <a:r>
              <a:rPr lang="ru-RU" sz="1400" smtClean="0"/>
              <a:t>- Внутренняя Монголия и Хэйлунцзян </a:t>
            </a:r>
          </a:p>
          <a:p>
            <a:pPr eaLnBrk="1" hangingPunct="1">
              <a:lnSpc>
                <a:spcPct val="80000"/>
              </a:lnSpc>
              <a:buFont typeface="Arial" charset="0"/>
              <a:buNone/>
            </a:pPr>
            <a:r>
              <a:rPr lang="ru-RU" sz="1400" smtClean="0"/>
              <a:t>    </a:t>
            </a:r>
            <a:r>
              <a:rPr lang="zh-CN" altLang="en-US" sz="1400" smtClean="0"/>
              <a:t>   </a:t>
            </a:r>
            <a:r>
              <a:rPr lang="ru-RU" sz="1400" smtClean="0"/>
              <a:t> </a:t>
            </a:r>
            <a:r>
              <a:rPr lang="ru-RU" sz="1400" u="sng" smtClean="0"/>
              <a:t>Сток в </a:t>
            </a:r>
            <a:r>
              <a:rPr lang="ru-RU" sz="1400" smtClean="0"/>
              <a:t>- Охотское море</a:t>
            </a:r>
            <a:endParaRPr lang="en-US" sz="1400" smtClean="0"/>
          </a:p>
          <a:p>
            <a:pPr eaLnBrk="1" hangingPunct="1">
              <a:lnSpc>
                <a:spcPct val="80000"/>
              </a:lnSpc>
              <a:buFont typeface="Arial" charset="0"/>
              <a:buNone/>
            </a:pPr>
            <a:endParaRPr lang="en-US" sz="1400" smtClean="0"/>
          </a:p>
          <a:p>
            <a:pPr eaLnBrk="1" hangingPunct="1">
              <a:lnSpc>
                <a:spcPct val="80000"/>
              </a:lnSpc>
              <a:buFont typeface="Arial" charset="0"/>
              <a:buNone/>
            </a:pPr>
            <a:r>
              <a:rPr lang="zh-CN" altLang="en-US" sz="1400" smtClean="0"/>
              <a:t>        </a:t>
            </a:r>
            <a:r>
              <a:rPr lang="ru-RU" sz="2000" smtClean="0"/>
              <a:t>Чжуцзян</a:t>
            </a:r>
            <a:r>
              <a:rPr lang="ru-RU" sz="1400" smtClean="0"/>
              <a:t> - Длина 2197 км. </a:t>
            </a:r>
            <a:endParaRPr lang="en-US" sz="1400" smtClean="0"/>
          </a:p>
          <a:p>
            <a:pPr eaLnBrk="1" hangingPunct="1">
              <a:lnSpc>
                <a:spcPct val="80000"/>
              </a:lnSpc>
              <a:buFont typeface="Arial" charset="0"/>
              <a:buNone/>
            </a:pPr>
            <a:r>
              <a:rPr lang="zh-CN" altLang="en-US" sz="1400" smtClean="0"/>
              <a:t>        </a:t>
            </a:r>
            <a:r>
              <a:rPr lang="ru-RU" sz="1400" u="sng" smtClean="0"/>
              <a:t>Площадь бассейна </a:t>
            </a:r>
            <a:r>
              <a:rPr lang="ru-RU" sz="1400" smtClean="0"/>
              <a:t>452 616 кв.км. </a:t>
            </a:r>
            <a:endParaRPr lang="en-US" sz="1400" smtClean="0"/>
          </a:p>
          <a:p>
            <a:pPr eaLnBrk="1" hangingPunct="1">
              <a:lnSpc>
                <a:spcPct val="80000"/>
              </a:lnSpc>
              <a:buFont typeface="Arial" charset="0"/>
              <a:buNone/>
            </a:pPr>
            <a:r>
              <a:rPr lang="ru-RU" sz="1400" smtClean="0"/>
              <a:t> </a:t>
            </a:r>
            <a:r>
              <a:rPr lang="zh-CN" altLang="en-US" sz="1400" smtClean="0"/>
              <a:t>       </a:t>
            </a:r>
            <a:r>
              <a:rPr lang="ru-RU" sz="1400" u="sng" smtClean="0"/>
              <a:t>Районы водосбора </a:t>
            </a:r>
            <a:r>
              <a:rPr lang="ru-RU" sz="1400" smtClean="0"/>
              <a:t>- Юньнань, Гуйчжоу, Гуанси, Гуандун</a:t>
            </a:r>
          </a:p>
          <a:p>
            <a:pPr eaLnBrk="1" hangingPunct="1">
              <a:lnSpc>
                <a:spcPct val="80000"/>
              </a:lnSpc>
              <a:buFont typeface="Arial" charset="0"/>
              <a:buNone/>
            </a:pPr>
            <a:r>
              <a:rPr lang="zh-CN" altLang="en-US" sz="1400" smtClean="0"/>
              <a:t>       </a:t>
            </a:r>
            <a:r>
              <a:rPr lang="ru-RU" sz="1400" smtClean="0"/>
              <a:t> </a:t>
            </a:r>
            <a:r>
              <a:rPr lang="ru-RU" sz="1400" u="sng" smtClean="0"/>
              <a:t>Сток в </a:t>
            </a:r>
            <a:r>
              <a:rPr lang="ru-RU" sz="1400" smtClean="0"/>
              <a:t>- Южно-Китайское море </a:t>
            </a:r>
          </a:p>
          <a:p>
            <a:pPr eaLnBrk="1" hangingPunct="1">
              <a:lnSpc>
                <a:spcPct val="80000"/>
              </a:lnSpc>
              <a:buFont typeface="Arial" charset="0"/>
              <a:buNone/>
            </a:pPr>
            <a:endParaRPr lang="en-US" sz="800" smtClean="0"/>
          </a:p>
          <a:p>
            <a:pPr eaLnBrk="1" hangingPunct="1">
              <a:lnSpc>
                <a:spcPct val="80000"/>
              </a:lnSpc>
              <a:buFont typeface="Arial" charset="0"/>
              <a:buNone/>
            </a:pPr>
            <a:endParaRPr lang="ru-RU" sz="800" smtClean="0"/>
          </a:p>
          <a:p>
            <a:pPr eaLnBrk="1" hangingPunct="1">
              <a:lnSpc>
                <a:spcPct val="80000"/>
              </a:lnSpc>
            </a:pPr>
            <a:endParaRPr lang="ru-RU" sz="800" smtClean="0"/>
          </a:p>
        </p:txBody>
      </p:sp>
      <p:pic>
        <p:nvPicPr>
          <p:cNvPr id="5" name="Рисунок 4" descr="news1027-309-c.jpg"/>
          <p:cNvPicPr>
            <a:picLocks noChangeAspect="1"/>
          </p:cNvPicPr>
          <p:nvPr/>
        </p:nvPicPr>
        <p:blipFill>
          <a:blip r:embed="rId2" cstate="print"/>
          <a:stretch>
            <a:fillRect/>
          </a:stretch>
        </p:blipFill>
        <p:spPr>
          <a:xfrm>
            <a:off x="5004048" y="1628800"/>
            <a:ext cx="3954016" cy="5040560"/>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200800" cy="122413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b="1" dirty="0" smtClean="0">
                <a:ln w="11430">
                  <a:solidFill>
                    <a:schemeClr val="tx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smtClean="0">
                <a:ln w="11430">
                  <a:solidFill>
                    <a:schemeClr val="tx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solidFill>
                    <a:schemeClr val="tx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a:ln w="11430">
                  <a:solidFill>
                    <a:schemeClr val="tx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Основные озёра Китая</a:t>
            </a:r>
            <a:br>
              <a:rPr lang="ru-RU"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zh-CN" altLang="en-US" sz="6000" b="1" dirty="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中国最大的湖</a:t>
            </a:r>
            <a:r>
              <a:rPr lang="ru-RU" sz="6000" b="1" dirty="0" smtClean="0">
                <a:ln w="17780" cmpd="sng">
                  <a:solidFill>
                    <a:schemeClr val="tx2"/>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b="1" dirty="0">
                <a:ln w="11430">
                  <a:solidFill>
                    <a:schemeClr val="tx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b="1" dirty="0">
                <a:ln w="11430">
                  <a:solidFill>
                    <a:schemeClr val="tx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4147" name="Содержимое 2"/>
          <p:cNvSpPr>
            <a:spLocks noGrp="1"/>
          </p:cNvSpPr>
          <p:nvPr>
            <p:ph idx="1"/>
          </p:nvPr>
        </p:nvSpPr>
        <p:spPr>
          <a:xfrm>
            <a:off x="4427538" y="1484313"/>
            <a:ext cx="4537075" cy="6048375"/>
          </a:xfrm>
        </p:spPr>
        <p:txBody>
          <a:bodyPr/>
          <a:lstStyle/>
          <a:p>
            <a:pPr eaLnBrk="1" hangingPunct="1">
              <a:lnSpc>
                <a:spcPct val="80000"/>
              </a:lnSpc>
              <a:buFont typeface="Arial" charset="0"/>
              <a:buNone/>
            </a:pPr>
            <a:r>
              <a:rPr lang="ru-RU" sz="1800" b="1" smtClean="0"/>
              <a:t>Цинхай</a:t>
            </a:r>
            <a:r>
              <a:rPr lang="ru-RU" sz="1600" smtClean="0"/>
              <a:t> - </a:t>
            </a:r>
            <a:r>
              <a:rPr lang="ru-RU" sz="1600" u="sng" smtClean="0"/>
              <a:t>Площадь</a:t>
            </a:r>
            <a:r>
              <a:rPr lang="ru-RU" sz="1600" smtClean="0"/>
              <a:t> 4583 кв. км. </a:t>
            </a:r>
            <a:r>
              <a:rPr lang="ru-RU" sz="1600" u="sng" smtClean="0"/>
              <a:t>Глубина</a:t>
            </a:r>
            <a:r>
              <a:rPr lang="ru-RU" sz="1600" smtClean="0"/>
              <a:t> 32,8 м.</a:t>
            </a:r>
            <a:endParaRPr lang="en-US" sz="1600" smtClean="0"/>
          </a:p>
          <a:p>
            <a:pPr eaLnBrk="1" hangingPunct="1">
              <a:lnSpc>
                <a:spcPct val="80000"/>
              </a:lnSpc>
              <a:buFont typeface="Arial" charset="0"/>
              <a:buNone/>
            </a:pPr>
            <a:r>
              <a:rPr lang="ru-RU" sz="1600" u="sng" smtClean="0"/>
              <a:t>Высота</a:t>
            </a:r>
            <a:r>
              <a:rPr lang="ru-RU" sz="1600" smtClean="0"/>
              <a:t> 3196 м. Цинхай. Соленое </a:t>
            </a:r>
          </a:p>
          <a:p>
            <a:pPr eaLnBrk="1" hangingPunct="1">
              <a:lnSpc>
                <a:spcPct val="80000"/>
              </a:lnSpc>
              <a:buFont typeface="Arial" charset="0"/>
              <a:buNone/>
            </a:pPr>
            <a:r>
              <a:rPr lang="ru-RU" sz="1600" smtClean="0"/>
              <a:t> </a:t>
            </a:r>
          </a:p>
          <a:p>
            <a:pPr eaLnBrk="1" hangingPunct="1">
              <a:lnSpc>
                <a:spcPct val="80000"/>
              </a:lnSpc>
              <a:buFont typeface="Arial" charset="0"/>
              <a:buNone/>
            </a:pPr>
            <a:r>
              <a:rPr lang="ru-RU" sz="1800" b="1" smtClean="0"/>
              <a:t>Синкай</a:t>
            </a:r>
            <a:r>
              <a:rPr lang="ru-RU" sz="1600" smtClean="0"/>
              <a:t> -</a:t>
            </a:r>
            <a:r>
              <a:rPr lang="ru-RU" sz="1600" u="sng" smtClean="0"/>
              <a:t> Площадь </a:t>
            </a:r>
            <a:r>
              <a:rPr lang="ru-RU" sz="1600" smtClean="0"/>
              <a:t>4500 кв. км.</a:t>
            </a:r>
            <a:r>
              <a:rPr lang="ru-RU" sz="1600" u="sng" smtClean="0"/>
              <a:t> Глубина </a:t>
            </a:r>
            <a:r>
              <a:rPr lang="ru-RU" sz="1600" smtClean="0"/>
              <a:t>10 м. </a:t>
            </a:r>
            <a:endParaRPr lang="en-US" sz="1600" smtClean="0"/>
          </a:p>
          <a:p>
            <a:pPr eaLnBrk="1" hangingPunct="1">
              <a:lnSpc>
                <a:spcPct val="80000"/>
              </a:lnSpc>
              <a:buFont typeface="Arial" charset="0"/>
              <a:buNone/>
            </a:pPr>
            <a:r>
              <a:rPr lang="ru-RU" sz="1600" u="sng" smtClean="0"/>
              <a:t>Высот</a:t>
            </a:r>
            <a:r>
              <a:rPr lang="ru-RU" sz="1600" smtClean="0"/>
              <a:t>а 69 м. Хэйлунцзян. Пресное</a:t>
            </a:r>
          </a:p>
          <a:p>
            <a:pPr eaLnBrk="1" hangingPunct="1">
              <a:lnSpc>
                <a:spcPct val="80000"/>
              </a:lnSpc>
              <a:buFont typeface="Arial" charset="0"/>
              <a:buNone/>
            </a:pPr>
            <a:r>
              <a:rPr lang="ru-RU" sz="1600" smtClean="0"/>
              <a:t> </a:t>
            </a:r>
          </a:p>
          <a:p>
            <a:pPr eaLnBrk="1" hangingPunct="1">
              <a:lnSpc>
                <a:spcPct val="80000"/>
              </a:lnSpc>
              <a:buFont typeface="Arial" charset="0"/>
              <a:buNone/>
            </a:pPr>
            <a:r>
              <a:rPr lang="ru-RU" sz="1800" b="1" smtClean="0"/>
              <a:t>Поянху</a:t>
            </a:r>
            <a:r>
              <a:rPr lang="ru-RU" sz="1600" smtClean="0"/>
              <a:t> - </a:t>
            </a:r>
            <a:r>
              <a:rPr lang="ru-RU" sz="1600" u="sng" smtClean="0"/>
              <a:t>Площадь</a:t>
            </a:r>
            <a:r>
              <a:rPr lang="ru-RU" sz="1600" smtClean="0"/>
              <a:t> 3583 кв. км. </a:t>
            </a:r>
            <a:r>
              <a:rPr lang="ru-RU" sz="1600" u="sng" smtClean="0"/>
              <a:t>Глубина</a:t>
            </a:r>
            <a:r>
              <a:rPr lang="ru-RU" sz="1600" smtClean="0"/>
              <a:t> 16 м. </a:t>
            </a:r>
            <a:endParaRPr lang="en-US" sz="1600" smtClean="0"/>
          </a:p>
          <a:p>
            <a:pPr eaLnBrk="1" hangingPunct="1">
              <a:lnSpc>
                <a:spcPct val="80000"/>
              </a:lnSpc>
              <a:buFont typeface="Arial" charset="0"/>
              <a:buNone/>
            </a:pPr>
            <a:r>
              <a:rPr lang="ru-RU" sz="1600" u="sng" smtClean="0"/>
              <a:t>Высота</a:t>
            </a:r>
            <a:r>
              <a:rPr lang="ru-RU" sz="1600" smtClean="0"/>
              <a:t> 21 м. Цзянси. Пресное</a:t>
            </a:r>
          </a:p>
          <a:p>
            <a:pPr eaLnBrk="1" hangingPunct="1">
              <a:lnSpc>
                <a:spcPct val="80000"/>
              </a:lnSpc>
              <a:buFont typeface="Arial" charset="0"/>
              <a:buNone/>
            </a:pPr>
            <a:r>
              <a:rPr lang="ru-RU" sz="1800" b="1" smtClean="0"/>
              <a:t> </a:t>
            </a:r>
          </a:p>
          <a:p>
            <a:pPr eaLnBrk="1" hangingPunct="1">
              <a:lnSpc>
                <a:spcPct val="80000"/>
              </a:lnSpc>
              <a:buFont typeface="Arial" charset="0"/>
              <a:buNone/>
            </a:pPr>
            <a:r>
              <a:rPr lang="ru-RU" sz="1800" b="1" smtClean="0"/>
              <a:t>Дунтинху </a:t>
            </a:r>
            <a:r>
              <a:rPr lang="ru-RU" sz="1600" smtClean="0"/>
              <a:t>- </a:t>
            </a:r>
            <a:r>
              <a:rPr lang="ru-RU" sz="1600" u="sng" smtClean="0"/>
              <a:t>Площадь</a:t>
            </a:r>
            <a:r>
              <a:rPr lang="ru-RU" sz="1600" smtClean="0"/>
              <a:t> 2820 кв. км. </a:t>
            </a:r>
            <a:r>
              <a:rPr lang="ru-RU" sz="1600" u="sng" smtClean="0"/>
              <a:t>Глубина</a:t>
            </a:r>
            <a:r>
              <a:rPr lang="ru-RU" sz="1600" smtClean="0"/>
              <a:t> 30,8 м.</a:t>
            </a:r>
            <a:endParaRPr lang="en-US" sz="1600" smtClean="0"/>
          </a:p>
          <a:p>
            <a:pPr eaLnBrk="1" hangingPunct="1">
              <a:lnSpc>
                <a:spcPct val="80000"/>
              </a:lnSpc>
              <a:buFont typeface="Arial" charset="0"/>
              <a:buNone/>
            </a:pPr>
            <a:r>
              <a:rPr lang="ru-RU" sz="1600" u="sng" smtClean="0"/>
              <a:t>Высота</a:t>
            </a:r>
            <a:r>
              <a:rPr lang="ru-RU" sz="1600" smtClean="0"/>
              <a:t> 34,5 м. Хунань. Пресное</a:t>
            </a:r>
          </a:p>
          <a:p>
            <a:pPr eaLnBrk="1" hangingPunct="1">
              <a:lnSpc>
                <a:spcPct val="80000"/>
              </a:lnSpc>
              <a:buFont typeface="Arial" charset="0"/>
              <a:buNone/>
            </a:pPr>
            <a:r>
              <a:rPr lang="ru-RU" sz="1600" smtClean="0"/>
              <a:t> </a:t>
            </a:r>
          </a:p>
          <a:p>
            <a:pPr eaLnBrk="1" hangingPunct="1">
              <a:lnSpc>
                <a:spcPct val="80000"/>
              </a:lnSpc>
              <a:buFont typeface="Arial" charset="0"/>
              <a:buNone/>
            </a:pPr>
            <a:r>
              <a:rPr lang="ru-RU" sz="1800" b="1" smtClean="0"/>
              <a:t>Тайху</a:t>
            </a:r>
            <a:r>
              <a:rPr lang="ru-RU" sz="1600" smtClean="0"/>
              <a:t> - </a:t>
            </a:r>
            <a:r>
              <a:rPr lang="ru-RU" sz="1600" u="sng" smtClean="0"/>
              <a:t>Площадь</a:t>
            </a:r>
            <a:r>
              <a:rPr lang="ru-RU" sz="1600" smtClean="0"/>
              <a:t> 2425 кв. км. </a:t>
            </a:r>
            <a:r>
              <a:rPr lang="ru-RU" sz="1600" u="sng" smtClean="0"/>
              <a:t>Глубина</a:t>
            </a:r>
            <a:r>
              <a:rPr lang="ru-RU" sz="1600" smtClean="0"/>
              <a:t> 3,33 м. </a:t>
            </a:r>
            <a:endParaRPr lang="en-US" sz="1600" smtClean="0"/>
          </a:p>
          <a:p>
            <a:pPr eaLnBrk="1" hangingPunct="1">
              <a:lnSpc>
                <a:spcPct val="80000"/>
              </a:lnSpc>
              <a:buFont typeface="Arial" charset="0"/>
              <a:buNone/>
            </a:pPr>
            <a:r>
              <a:rPr lang="ru-RU" sz="1600" u="sng" smtClean="0"/>
              <a:t>Высота</a:t>
            </a:r>
            <a:r>
              <a:rPr lang="ru-RU" sz="1600" smtClean="0"/>
              <a:t> 3,0 м. Цзянсу. Пресное</a:t>
            </a:r>
          </a:p>
          <a:p>
            <a:pPr eaLnBrk="1" hangingPunct="1">
              <a:lnSpc>
                <a:spcPct val="80000"/>
              </a:lnSpc>
              <a:buFont typeface="Arial" charset="0"/>
              <a:buNone/>
            </a:pPr>
            <a:r>
              <a:rPr lang="ru-RU" sz="1600" smtClean="0"/>
              <a:t> </a:t>
            </a:r>
          </a:p>
          <a:p>
            <a:pPr eaLnBrk="1" hangingPunct="1">
              <a:lnSpc>
                <a:spcPct val="80000"/>
              </a:lnSpc>
              <a:buFont typeface="Arial" charset="0"/>
              <a:buNone/>
            </a:pPr>
            <a:r>
              <a:rPr lang="ru-RU" sz="1800" b="1" smtClean="0"/>
              <a:t>Хулуньху</a:t>
            </a:r>
            <a:r>
              <a:rPr lang="ru-RU" sz="1600" smtClean="0"/>
              <a:t> - </a:t>
            </a:r>
            <a:r>
              <a:rPr lang="ru-RU" sz="1600" u="sng" smtClean="0"/>
              <a:t>Площадь</a:t>
            </a:r>
            <a:r>
              <a:rPr lang="ru-RU" sz="1600" smtClean="0"/>
              <a:t> 2315 кв. км. </a:t>
            </a:r>
            <a:r>
              <a:rPr lang="ru-RU" sz="1600" u="sng" smtClean="0"/>
              <a:t>Глубина</a:t>
            </a:r>
            <a:r>
              <a:rPr lang="ru-RU" sz="1600" smtClean="0"/>
              <a:t> 8,0 м.</a:t>
            </a:r>
            <a:endParaRPr lang="en-US" sz="1600" smtClean="0"/>
          </a:p>
          <a:p>
            <a:pPr eaLnBrk="1" hangingPunct="1">
              <a:lnSpc>
                <a:spcPct val="80000"/>
              </a:lnSpc>
              <a:buFont typeface="Arial" charset="0"/>
              <a:buNone/>
            </a:pPr>
            <a:r>
              <a:rPr lang="ru-RU" sz="1600" u="sng" smtClean="0"/>
              <a:t>Высота</a:t>
            </a:r>
            <a:r>
              <a:rPr lang="ru-RU" sz="1600" smtClean="0"/>
              <a:t> 545,5 м. Внутренняя Монголия. Пресное</a:t>
            </a:r>
          </a:p>
          <a:p>
            <a:pPr eaLnBrk="1" hangingPunct="1">
              <a:lnSpc>
                <a:spcPct val="80000"/>
              </a:lnSpc>
              <a:buFont typeface="Arial" charset="0"/>
              <a:buNone/>
            </a:pPr>
            <a:r>
              <a:rPr lang="ru-RU" sz="1600" smtClean="0"/>
              <a:t> </a:t>
            </a:r>
          </a:p>
          <a:p>
            <a:pPr eaLnBrk="1" hangingPunct="1">
              <a:lnSpc>
                <a:spcPct val="80000"/>
              </a:lnSpc>
              <a:buFont typeface="Arial" charset="0"/>
              <a:buNone/>
            </a:pPr>
            <a:r>
              <a:rPr lang="ru-RU" sz="1800" b="1" smtClean="0"/>
              <a:t>Хунцзэху</a:t>
            </a:r>
            <a:r>
              <a:rPr lang="ru-RU" sz="1600" smtClean="0"/>
              <a:t> - </a:t>
            </a:r>
            <a:r>
              <a:rPr lang="ru-RU" sz="1600" u="sng" smtClean="0"/>
              <a:t>Площадь</a:t>
            </a:r>
            <a:r>
              <a:rPr lang="ru-RU" sz="1600" smtClean="0"/>
              <a:t> 1960 кв. км. </a:t>
            </a:r>
            <a:r>
              <a:rPr lang="ru-RU" sz="1600" u="sng" smtClean="0"/>
              <a:t>Глубина</a:t>
            </a:r>
            <a:r>
              <a:rPr lang="ru-RU" sz="1600" smtClean="0"/>
              <a:t> 4,75 м. </a:t>
            </a:r>
            <a:endParaRPr lang="en-US" sz="1600" smtClean="0"/>
          </a:p>
          <a:p>
            <a:pPr eaLnBrk="1" hangingPunct="1">
              <a:lnSpc>
                <a:spcPct val="80000"/>
              </a:lnSpc>
              <a:buFont typeface="Arial" charset="0"/>
              <a:buNone/>
            </a:pPr>
            <a:r>
              <a:rPr lang="ru-RU" sz="1600" u="sng" smtClean="0"/>
              <a:t>Высота</a:t>
            </a:r>
            <a:r>
              <a:rPr lang="ru-RU" sz="1600" smtClean="0"/>
              <a:t> 12,5 м. Цзянсу. Пресное</a:t>
            </a:r>
          </a:p>
          <a:p>
            <a:pPr eaLnBrk="1" hangingPunct="1">
              <a:lnSpc>
                <a:spcPct val="80000"/>
              </a:lnSpc>
              <a:buFont typeface="Arial" charset="0"/>
              <a:buNone/>
            </a:pPr>
            <a:endParaRPr lang="ru-RU" sz="1000" smtClean="0"/>
          </a:p>
        </p:txBody>
      </p:sp>
      <p:pic>
        <p:nvPicPr>
          <p:cNvPr id="6" name="Picture 2"/>
          <p:cNvPicPr>
            <a:picLocks noChangeAspect="1" noChangeArrowheads="1"/>
          </p:cNvPicPr>
          <p:nvPr/>
        </p:nvPicPr>
        <p:blipFill>
          <a:blip r:embed="rId2" cstate="print"/>
          <a:srcRect/>
          <a:stretch>
            <a:fillRect/>
          </a:stretch>
        </p:blipFill>
        <p:spPr bwMode="auto">
          <a:xfrm>
            <a:off x="251520" y="1556791"/>
            <a:ext cx="4176464" cy="5160191"/>
          </a:xfrm>
          <a:prstGeom prst="ellipse">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907704" y="4048019"/>
            <a:ext cx="5400600" cy="26213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Заголовок 2"/>
          <p:cNvSpPr>
            <a:spLocks noGrp="1"/>
          </p:cNvSpPr>
          <p:nvPr>
            <p:ph type="title"/>
          </p:nvPr>
        </p:nvSpPr>
        <p:spPr>
          <a:xfrm>
            <a:off x="467544" y="332656"/>
            <a:ext cx="82296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Autofit/>
          </a:bodyPr>
          <a:lstStyle/>
          <a:p>
            <a:pPr eaLnBrk="1" fontAlgn="auto" hangingPunct="1">
              <a:spcAft>
                <a:spcPts val="0"/>
              </a:spcAft>
              <a:defRPr/>
            </a:pPr>
            <a:r>
              <a:rPr lang="ru-RU" sz="3600" b="1" spc="300" dirty="0" smtClean="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ruthCYR Ultra" pitchFamily="50" charset="-52"/>
              </a:rPr>
              <a:t>Пути решения проблемы обеспечения водой в Китае: </a:t>
            </a:r>
            <a:endParaRPr lang="ru-RU" sz="3600" b="1" spc="300" dirty="0">
              <a:ln w="11430" cmpd="sng">
                <a:solidFill>
                  <a:schemeClr val="tx1"/>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ruthCYR Ultra" pitchFamily="50" charset="-52"/>
            </a:endParaRPr>
          </a:p>
        </p:txBody>
      </p:sp>
      <p:sp>
        <p:nvSpPr>
          <p:cNvPr id="5" name="TextBox 4"/>
          <p:cNvSpPr txBox="1"/>
          <p:nvPr/>
        </p:nvSpPr>
        <p:spPr>
          <a:xfrm>
            <a:off x="611560" y="1628800"/>
            <a:ext cx="8352928" cy="2308324"/>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fontAlgn="auto">
              <a:spcBef>
                <a:spcPts val="0"/>
              </a:spcBef>
              <a:spcAft>
                <a:spcPts val="0"/>
              </a:spcAft>
              <a:buFontTx/>
              <a:buAutoNum type="arabicPeriod"/>
              <a:defRPr/>
            </a:pPr>
            <a:r>
              <a:rPr lang="ru-RU" sz="2400" b="1" spc="50" dirty="0">
                <a:ln w="11430">
                  <a:solidFill>
                    <a:prstClr val="black"/>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Повышение эффективности использования водных ресурсов.</a:t>
            </a:r>
          </a:p>
          <a:p>
            <a:pPr marL="342900" indent="-342900" fontAlgn="auto">
              <a:spcBef>
                <a:spcPts val="0"/>
              </a:spcBef>
              <a:spcAft>
                <a:spcPts val="0"/>
              </a:spcAft>
              <a:buFontTx/>
              <a:buAutoNum type="arabicPeriod"/>
              <a:defRPr/>
            </a:pPr>
            <a:r>
              <a:rPr lang="ru-RU" sz="2400" b="1" spc="50" dirty="0">
                <a:ln w="11430">
                  <a:solidFill>
                    <a:prstClr val="black"/>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Охрана водных ресурсов от загрязнения.</a:t>
            </a:r>
          </a:p>
          <a:p>
            <a:pPr marL="342900" indent="-342900" fontAlgn="auto">
              <a:spcBef>
                <a:spcPts val="0"/>
              </a:spcBef>
              <a:spcAft>
                <a:spcPts val="0"/>
              </a:spcAft>
              <a:buFontTx/>
              <a:buAutoNum type="arabicPeriod"/>
              <a:defRPr/>
            </a:pPr>
            <a:r>
              <a:rPr lang="ru-RU" sz="2400" b="1" spc="50" dirty="0">
                <a:ln w="11430">
                  <a:solidFill>
                    <a:prstClr val="black"/>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Пространственные перераспределения поверхностного стока.</a:t>
            </a:r>
          </a:p>
          <a:p>
            <a:pPr marL="342900" indent="-342900" fontAlgn="auto">
              <a:spcBef>
                <a:spcPts val="0"/>
              </a:spcBef>
              <a:spcAft>
                <a:spcPts val="0"/>
              </a:spcAft>
              <a:buFontTx/>
              <a:buAutoNum type="arabicPeriod"/>
              <a:defRPr/>
            </a:pPr>
            <a:r>
              <a:rPr lang="ru-RU" sz="2400" b="1" spc="50" dirty="0">
                <a:ln w="11430">
                  <a:solidFill>
                    <a:prstClr val="black"/>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Перераспределение поверхностного стока во времени.</a:t>
            </a:r>
          </a:p>
        </p:txBody>
      </p:sp>
    </p:spTree>
  </p:cSld>
  <p:clrMapOvr>
    <a:masterClrMapping/>
  </p:clrMapOvr>
  <p:transition spd="slow">
    <p:cover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1345144642_2_1.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497046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p:cNvPicPr>
            <a:picLocks noChangeAspect="1" noChangeArrowheads="1"/>
          </p:cNvPicPr>
          <p:nvPr/>
        </p:nvPicPr>
        <p:blipFill>
          <a:blip r:embed="rId3"/>
          <a:srcRect/>
          <a:stretch>
            <a:fillRect/>
          </a:stretch>
        </p:blipFill>
        <p:spPr bwMode="auto">
          <a:xfrm>
            <a:off x="4284663" y="0"/>
            <a:ext cx="485933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over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0" y="0"/>
            <a:ext cx="5937250" cy="3711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3" cstate="email"/>
          <a:srcRect/>
          <a:stretch>
            <a:fillRect/>
          </a:stretch>
        </p:blipFill>
        <p:spPr bwMode="auto">
          <a:xfrm>
            <a:off x="0" y="3732213"/>
            <a:ext cx="5937250" cy="3125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4"/>
          <a:srcRect/>
          <a:stretch>
            <a:fillRect/>
          </a:stretch>
        </p:blipFill>
        <p:spPr bwMode="auto">
          <a:xfrm>
            <a:off x="5580063" y="0"/>
            <a:ext cx="356393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6000" b="-16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pain_river_rio-tinto1.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345144659_5_1.jpg"/>
          <p:cNvPicPr>
            <a:picLocks noChangeAspect="1"/>
          </p:cNvPicPr>
          <p:nvPr/>
        </p:nvPicPr>
        <p:blipFill>
          <a:blip r:embed="rId2"/>
          <a:stretch>
            <a:fillRect/>
          </a:stretch>
        </p:blipFill>
        <p:spPr>
          <a:xfrm>
            <a:off x="3851275" y="0"/>
            <a:ext cx="529272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descr="86d5c7dae4313ca344463f4ccbf43c15.jpg"/>
          <p:cNvPicPr>
            <a:picLocks noChangeAspect="1"/>
          </p:cNvPicPr>
          <p:nvPr/>
        </p:nvPicPr>
        <p:blipFill>
          <a:blip r:embed="rId3"/>
          <a:stretch>
            <a:fillRect/>
          </a:stretch>
        </p:blipFill>
        <p:spPr>
          <a:xfrm>
            <a:off x="0" y="0"/>
            <a:ext cx="5435600" cy="3573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Рисунок 7" descr="razliv(1).jpg"/>
          <p:cNvPicPr>
            <a:picLocks noChangeAspect="1"/>
          </p:cNvPicPr>
          <p:nvPr/>
        </p:nvPicPr>
        <p:blipFill>
          <a:blip r:embed="rId4" cstate="email"/>
          <a:stretch>
            <a:fillRect/>
          </a:stretch>
        </p:blipFill>
        <p:spPr>
          <a:xfrm>
            <a:off x="0" y="3233738"/>
            <a:ext cx="5435600" cy="3624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luguang04.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luguang03.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luguang07.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luguang06.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luguang02.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luguang10.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luguang15.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luguang16.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luguang18.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нета.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82060_original.jpg"/>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548680"/>
            <a:ext cx="7992888" cy="583264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tlCol="0">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Aft>
                <a:spcPts val="0"/>
              </a:spcAft>
              <a:defRPr/>
            </a:pPr>
            <a:r>
              <a:rPr lang="ru-RU" sz="6000" b="1" cap="all" dirty="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Спасибо за внимание!</a:t>
            </a:r>
            <a:br>
              <a:rPr lang="ru-RU" sz="6000" b="1" cap="all" dirty="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ru-RU" sz="6000" b="1" cap="all" dirty="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До новых встреч</a:t>
            </a:r>
            <a:r>
              <a:rPr lang="ru-RU" sz="60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sz="60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en-US" sz="60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en-US" sz="54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en-US" sz="54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zh-CN" altLang="en-US" sz="80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感谢关注！</a:t>
            </a:r>
            <a:r>
              <a:rPr lang="en-US" altLang="zh-CN" sz="80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en-US" altLang="zh-CN" sz="80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zh-CN" altLang="en-US" sz="80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再次见面</a:t>
            </a:r>
            <a:r>
              <a:rPr lang="zh-CN" altLang="en-US" sz="88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endParaRPr lang="ru-RU"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25000" r="-2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Рисунок 3" descr="PLAP ESH mixed photo.jpg">
            <a:hlinkClick r:id="rId2" action="ppaction://hlinkfile"/>
          </p:cNvPr>
          <p:cNvPicPr>
            <a:picLocks noChangeAspect="1"/>
          </p:cNvPicPr>
          <p:nvPr/>
        </p:nvPicPr>
        <p:blipFill>
          <a:blip r:embed="rId3"/>
          <a:srcRect/>
          <a:stretch>
            <a:fillRect/>
          </a:stretch>
        </p:blipFill>
        <p:spPr bwMode="auto">
          <a:xfrm>
            <a:off x="0" y="0"/>
            <a:ext cx="93218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Рисунок 3" descr="502395624.gif">
            <a:hlinkClick r:id="rId2" action="ppaction://hlinkpres?slideindex=1&amp;slidetitle="/>
          </p:cNvPr>
          <p:cNvPicPr>
            <a:picLocks noChangeAspect="1"/>
          </p:cNvPicPr>
          <p:nvPr/>
        </p:nvPicPr>
        <p:blipFill>
          <a:blip r:embed="rId3"/>
          <a:stretch>
            <a:fillRect/>
          </a:stretch>
        </p:blipFill>
        <p:spPr>
          <a:xfrm>
            <a:off x="2285984" y="571480"/>
            <a:ext cx="4429156" cy="5905542"/>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Environment.jpg"/>
          <p:cNvPicPr>
            <a:picLocks noChangeAspect="1"/>
          </p:cNvPicPr>
          <p:nvPr/>
        </p:nvPicPr>
        <p:blipFill>
          <a:blip r:embed="rId2"/>
          <a:stretch>
            <a:fillRect/>
          </a:stretch>
        </p:blipFill>
        <p:spPr>
          <a:xfrm>
            <a:off x="1142976" y="142852"/>
            <a:ext cx="7000924" cy="6583255"/>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Администратор\Desktop\Форум Судьба планеты в наших руках\картинки на форум\флаги\россия.gif"/>
          <p:cNvPicPr>
            <a:picLocks noChangeAspect="1" noChangeArrowheads="1"/>
          </p:cNvPicPr>
          <p:nvPr/>
        </p:nvPicPr>
        <p:blipFill>
          <a:blip r:embed="rId2"/>
          <a:srcRect/>
          <a:stretch>
            <a:fillRect/>
          </a:stretch>
        </p:blipFill>
        <p:spPr bwMode="auto">
          <a:xfrm>
            <a:off x="0" y="0"/>
            <a:ext cx="9256713"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циальная реклама Планета наш дом.avi">
            <a:hlinkClick r:id="" action="ppaction://media"/>
          </p:cNvPr>
          <p:cNvPicPr>
            <a:picLocks noRot="1" noChangeAspect="1"/>
          </p:cNvPicPr>
          <p:nvPr>
            <a:videoFile r:link="rId1"/>
          </p:nvPr>
        </p:nvPicPr>
        <p:blipFill>
          <a:blip r:embed="rId3"/>
          <a:srcRect/>
          <a:stretch>
            <a:fillRect/>
          </a:stretch>
        </p:blipFill>
        <p:spPr bwMode="auto">
          <a:xfrm>
            <a:off x="1524000" y="1143000"/>
            <a:ext cx="6096000" cy="4572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Text Box 5"/>
          <p:cNvSpPr txBox="1">
            <a:spLocks noChangeArrowheads="1"/>
          </p:cNvSpPr>
          <p:nvPr/>
        </p:nvSpPr>
        <p:spPr bwMode="auto">
          <a:xfrm>
            <a:off x="2514600" y="987425"/>
            <a:ext cx="3565525" cy="584200"/>
          </a:xfrm>
          <a:prstGeom prst="rect">
            <a:avLst/>
          </a:prstGeom>
          <a:noFill/>
          <a:ln w="9525">
            <a:noFill/>
            <a:miter lim="800000"/>
            <a:headEnd/>
            <a:tailEnd/>
          </a:ln>
        </p:spPr>
        <p:txBody>
          <a:bodyPr>
            <a:spAutoFit/>
          </a:bodyPr>
          <a:lstStyle/>
          <a:p>
            <a:r>
              <a:rPr lang="ru-RU" sz="3200" b="1">
                <a:solidFill>
                  <a:srgbClr val="000000"/>
                </a:solidFill>
                <a:latin typeface="Comic Sans MS" pitchFamily="66" charset="0"/>
                <a:cs typeface="Arial" charset="0"/>
              </a:rPr>
              <a:t>  </a:t>
            </a:r>
            <a:r>
              <a:rPr lang="en-US" sz="3200" b="1">
                <a:solidFill>
                  <a:srgbClr val="000000"/>
                </a:solidFill>
                <a:latin typeface="Arial" charset="0"/>
                <a:cs typeface="Arial" charset="0"/>
              </a:rPr>
              <a:t>DER HERBST</a:t>
            </a:r>
            <a:endParaRPr lang="ru-RU" sz="3200" b="1">
              <a:solidFill>
                <a:srgbClr val="000000"/>
              </a:solidFill>
              <a:latin typeface="Arial" charset="0"/>
              <a:cs typeface="Arial" charset="0"/>
            </a:endParaRPr>
          </a:p>
        </p:txBody>
      </p:sp>
      <p:pic>
        <p:nvPicPr>
          <p:cNvPr id="100355" name="Picture 7"/>
          <p:cNvPicPr>
            <a:picLocks noChangeAspect="1" noChangeArrowheads="1"/>
          </p:cNvPicPr>
          <p:nvPr/>
        </p:nvPicPr>
        <p:blipFill>
          <a:blip r:embed="rId2" cstate="email"/>
          <a:srcRect/>
          <a:stretch>
            <a:fillRect/>
          </a:stretch>
        </p:blipFill>
        <p:spPr bwMode="auto">
          <a:xfrm>
            <a:off x="1524000" y="1828800"/>
            <a:ext cx="5943600" cy="2971800"/>
          </a:xfrm>
          <a:prstGeom prst="rect">
            <a:avLst/>
          </a:prstGeom>
          <a:noFill/>
          <a:ln w="9525">
            <a:noFill/>
            <a:miter lim="800000"/>
            <a:headEnd/>
            <a:tailEnd/>
          </a:ln>
        </p:spPr>
      </p:pic>
      <p:sp>
        <p:nvSpPr>
          <p:cNvPr id="100356" name="Прямоугольник 3"/>
          <p:cNvSpPr>
            <a:spLocks noChangeArrowheads="1"/>
          </p:cNvSpPr>
          <p:nvPr/>
        </p:nvSpPr>
        <p:spPr bwMode="auto">
          <a:xfrm>
            <a:off x="1600200" y="4813300"/>
            <a:ext cx="5867400" cy="1200150"/>
          </a:xfrm>
          <a:prstGeom prst="rect">
            <a:avLst/>
          </a:prstGeom>
          <a:noFill/>
          <a:ln w="9525">
            <a:noFill/>
            <a:miter lim="800000"/>
            <a:headEnd/>
            <a:tailEnd/>
          </a:ln>
        </p:spPr>
        <p:txBody>
          <a:bodyPr>
            <a:spAutoFit/>
          </a:bodyPr>
          <a:lstStyle/>
          <a:p>
            <a:pPr algn="ctr"/>
            <a:r>
              <a:rPr lang="ru-RU" sz="2400" b="1" i="1">
                <a:solidFill>
                  <a:srgbClr val="000000"/>
                </a:solidFill>
                <a:latin typeface="Arial" charset="0"/>
                <a:cs typeface="Arial" charset="0"/>
              </a:rPr>
              <a:t>Наступает осень, богатая разнообразными  спелыми фруктами и овощами</a:t>
            </a:r>
            <a:r>
              <a:rPr lang="ru-RU" sz="2400" i="1">
                <a:solidFill>
                  <a:srgbClr val="000000"/>
                </a:solidFill>
                <a:latin typeface="Arial" charset="0"/>
                <a:cs typeface="Arial" charset="0"/>
              </a:rPr>
              <a:t>.</a:t>
            </a:r>
            <a:endParaRPr lang="ru-RU" sz="2400">
              <a:solidFill>
                <a:srgbClr val="000000"/>
              </a:solidFill>
              <a:latin typeface="Arial" charset="0"/>
              <a:cs typeface="Arial" charset="0"/>
            </a:endParaRPr>
          </a:p>
        </p:txBody>
      </p:sp>
    </p:spTree>
  </p:cSld>
  <p:clrMapOvr>
    <a:masterClrMapping/>
  </p:clrMapOvr>
  <p:transition advTm="5141">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3840676-n---n-nf--n-------n------n-n---------n.jpg"/>
          <p:cNvPicPr>
            <a:picLocks noChangeAspect="1"/>
          </p:cNvPicPr>
          <p:nvPr/>
        </p:nvPicPr>
        <p:blipFill>
          <a:blip r:embed="rId2" cstate="email"/>
          <a:stretch>
            <a:fillRect/>
          </a:stretch>
        </p:blipFill>
        <p:spPr>
          <a:xfrm>
            <a:off x="214282" y="214290"/>
            <a:ext cx="8676777" cy="6357958"/>
          </a:xfrm>
          <a:prstGeom prst="rect">
            <a:avLst/>
          </a:prstGeom>
          <a:ln>
            <a:noFill/>
          </a:ln>
          <a:effectLst>
            <a:softEdge rad="635000"/>
          </a:effectLst>
        </p:spPr>
      </p:pic>
      <p:sp>
        <p:nvSpPr>
          <p:cNvPr id="3" name="Подзаголовок 2"/>
          <p:cNvSpPr>
            <a:spLocks noGrp="1"/>
          </p:cNvSpPr>
          <p:nvPr>
            <p:ph type="subTitle" idx="1"/>
          </p:nvPr>
        </p:nvSpPr>
        <p:spPr>
          <a:xfrm>
            <a:off x="714375" y="4929188"/>
            <a:ext cx="7772400" cy="1508125"/>
          </a:xfrm>
        </p:spPr>
        <p:txBody>
          <a:bodyPr/>
          <a:lstStyle/>
          <a:p>
            <a:pPr eaLnBrk="1" fontAlgn="auto" hangingPunct="1">
              <a:spcAft>
                <a:spcPts val="0"/>
              </a:spcAft>
              <a:buFont typeface="Wingdings 2"/>
              <a:buNone/>
              <a:defRPr/>
            </a:pPr>
            <a:r>
              <a:rPr lang="ru-RU" dirty="0" smtClean="0">
                <a:solidFill>
                  <a:srgbClr val="002060"/>
                </a:solidFill>
              </a:rPr>
              <a:t>ГБОУ СПО «АМУРСКИЙ МЕДИЦИНСКИЙ КОЛЛЕДЖ»</a:t>
            </a:r>
            <a:endParaRPr lang="ru-RU" dirty="0">
              <a:solidFill>
                <a:srgbClr val="002060"/>
              </a:solidFill>
            </a:endParaRPr>
          </a:p>
        </p:txBody>
      </p:sp>
      <p:sp>
        <p:nvSpPr>
          <p:cNvPr id="2" name="Заголовок 1"/>
          <p:cNvSpPr>
            <a:spLocks noGrp="1"/>
          </p:cNvSpPr>
          <p:nvPr>
            <p:ph type="ctrTitle"/>
          </p:nvPr>
        </p:nvSpPr>
        <p:spPr>
          <a:xfrm>
            <a:off x="857224" y="500042"/>
            <a:ext cx="7715304" cy="350046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Aft>
                <a:spcPts val="0"/>
              </a:spcAft>
              <a:defRPr/>
            </a:pPr>
            <a:r>
              <a:rPr lang="ru-RU" i="1" spc="50" smtClean="0">
                <a:ln w="11430"/>
                <a:gradFill>
                  <a:gsLst>
                    <a:gs pos="25000">
                      <a:schemeClr val="accent2">
                        <a:satMod val="155000"/>
                      </a:schemeClr>
                    </a:gs>
                    <a:gs pos="100000">
                      <a:schemeClr val="accent2">
                        <a:shade val="45000"/>
                        <a:satMod val="165000"/>
                      </a:schemeClr>
                    </a:gs>
                  </a:gsLst>
                  <a:lin ang="5400000"/>
                </a:gradFill>
                <a:effectLst>
                  <a:glow rad="139700">
                    <a:schemeClr val="accent4">
                      <a:satMod val="175000"/>
                      <a:alpha val="40000"/>
                    </a:schemeClr>
                  </a:glow>
                  <a:outerShdw blurRad="76200" dist="50800" dir="5400000" algn="tl" rotWithShape="0">
                    <a:srgbClr val="000000">
                      <a:alpha val="65000"/>
                    </a:srgbClr>
                  </a:outerShdw>
                </a:effectLst>
                <a:latin typeface="Comic Sans MS" pitchFamily="66" charset="0"/>
              </a:rPr>
              <a:t>ЭКОЛОГИЧЕСКИЕ ФАКТОРЫ  И ЗДОРОВЬЕ ЧЕЛОВЕКА</a:t>
            </a:r>
            <a:r>
              <a:rPr lang="ru-RU"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Заголовок 1"/>
          <p:cNvSpPr>
            <a:spLocks noGrp="1"/>
          </p:cNvSpPr>
          <p:nvPr>
            <p:ph type="title"/>
          </p:nvPr>
        </p:nvSpPr>
        <p:spPr/>
        <p:txBody>
          <a:bodyPr/>
          <a:lstStyle/>
          <a:p>
            <a:pPr eaLnBrk="1" hangingPunct="1"/>
            <a:r>
              <a:rPr lang="ru-RU" b="1" i="1" smtClean="0">
                <a:latin typeface="Times New Roman" pitchFamily="18" charset="0"/>
                <a:cs typeface="Times New Roman" pitchFamily="18" charset="0"/>
              </a:rPr>
              <a:t>Факторы окружающей среды</a:t>
            </a:r>
          </a:p>
        </p:txBody>
      </p:sp>
      <p:pic>
        <p:nvPicPr>
          <p:cNvPr id="159747" name="Picture 2"/>
          <p:cNvPicPr>
            <a:picLocks noGrp="1" noChangeAspect="1" noChangeArrowheads="1"/>
          </p:cNvPicPr>
          <p:nvPr>
            <p:ph idx="1"/>
          </p:nvPr>
        </p:nvPicPr>
        <p:blipFill>
          <a:blip r:embed="rId2"/>
          <a:srcRect/>
          <a:stretch>
            <a:fillRect/>
          </a:stretch>
        </p:blipFill>
        <p:spPr>
          <a:xfrm>
            <a:off x="0" y="1500188"/>
            <a:ext cx="9144000" cy="5357812"/>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Содержимое 2"/>
          <p:cNvSpPr>
            <a:spLocks noGrp="1"/>
          </p:cNvSpPr>
          <p:nvPr>
            <p:ph idx="1"/>
          </p:nvPr>
        </p:nvSpPr>
        <p:spPr>
          <a:xfrm>
            <a:off x="0" y="785813"/>
            <a:ext cx="9144000" cy="2286000"/>
          </a:xfrm>
          <a:solidFill>
            <a:srgbClr val="99FF99"/>
          </a:solidFill>
        </p:spPr>
        <p:txBody>
          <a:bodyPr/>
          <a:lstStyle/>
          <a:p>
            <a:pPr algn="just" eaLnBrk="1" hangingPunct="1">
              <a:buFont typeface="Arial" charset="0"/>
              <a:buNone/>
            </a:pPr>
            <a:r>
              <a:rPr lang="ru-RU" b="1" i="1" smtClean="0">
                <a:latin typeface="Times New Roman" pitchFamily="18" charset="0"/>
                <a:cs typeface="Times New Roman" pitchFamily="18" charset="0"/>
              </a:rPr>
              <a:t>Любая деятельность человека оказывает влияние на окружающую среду, а ухудшение состояния биосферы опасно для всех живых существ, в том числе и для человека. </a:t>
            </a:r>
          </a:p>
          <a:p>
            <a:pPr eaLnBrk="1" hangingPunct="1"/>
            <a:endParaRPr lang="ru-RU" smtClean="0"/>
          </a:p>
        </p:txBody>
      </p:sp>
      <p:pic>
        <p:nvPicPr>
          <p:cNvPr id="160771" name="Picture 4" descr="C:\Documents and Settings\Admin\Рабочий стол\Работаю\ПРЕДМЕТЫ\ГИГ.ПЕЕДЕЛКА\СДЕЛАННЫЕ\Всё по экол.пробл\экология и здоровье чел-ка\экология и здоровье человека (картинки)\13.gif"/>
          <p:cNvPicPr>
            <a:picLocks noChangeAspect="1" noChangeArrowheads="1"/>
          </p:cNvPicPr>
          <p:nvPr/>
        </p:nvPicPr>
        <p:blipFill>
          <a:blip r:embed="rId2"/>
          <a:srcRect/>
          <a:stretch>
            <a:fillRect/>
          </a:stretch>
        </p:blipFill>
        <p:spPr bwMode="auto">
          <a:xfrm>
            <a:off x="1285875" y="3214688"/>
            <a:ext cx="6143625" cy="3643312"/>
          </a:xfrm>
          <a:prstGeom prst="rect">
            <a:avLst/>
          </a:prstGeom>
          <a:noFill/>
          <a:ln w="9525">
            <a:noFill/>
            <a:miter lim="800000"/>
            <a:headEnd/>
            <a:tailEnd/>
          </a:ln>
        </p:spPr>
      </p:pic>
      <p:sp>
        <p:nvSpPr>
          <p:cNvPr id="160772" name="Заголовок 4"/>
          <p:cNvSpPr>
            <a:spLocks noGrp="1"/>
          </p:cNvSpPr>
          <p:nvPr>
            <p:ph type="title"/>
          </p:nvPr>
        </p:nvSpPr>
        <p:spPr/>
        <p:txBody>
          <a:bodyPr/>
          <a:lstStyle/>
          <a:p>
            <a:pPr eaLnBrk="1" hangingPunct="1"/>
            <a:endParaRPr lang="ru-RU"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Заголовок 1"/>
          <p:cNvSpPr>
            <a:spLocks noGrp="1"/>
          </p:cNvSpPr>
          <p:nvPr>
            <p:ph type="title"/>
          </p:nvPr>
        </p:nvSpPr>
        <p:spPr/>
        <p:txBody>
          <a:bodyPr/>
          <a:lstStyle/>
          <a:p>
            <a:pPr eaLnBrk="1" hangingPunct="1"/>
            <a:endParaRPr lang="ru-RU" smtClean="0"/>
          </a:p>
        </p:txBody>
      </p:sp>
      <p:sp>
        <p:nvSpPr>
          <p:cNvPr id="161795" name="Содержимое 2"/>
          <p:cNvSpPr>
            <a:spLocks noGrp="1"/>
          </p:cNvSpPr>
          <p:nvPr>
            <p:ph idx="1"/>
          </p:nvPr>
        </p:nvSpPr>
        <p:spPr/>
        <p:txBody>
          <a:bodyPr/>
          <a:lstStyle/>
          <a:p>
            <a:pPr eaLnBrk="1" hangingPunct="1"/>
            <a:endParaRPr lang="ru-RU" smtClean="0"/>
          </a:p>
        </p:txBody>
      </p:sp>
      <p:graphicFrame>
        <p:nvGraphicFramePr>
          <p:cNvPr id="161796" name="Object 2"/>
          <p:cNvGraphicFramePr>
            <a:graphicFrameLocks noChangeAspect="1"/>
          </p:cNvGraphicFramePr>
          <p:nvPr/>
        </p:nvGraphicFramePr>
        <p:xfrm>
          <a:off x="0" y="0"/>
          <a:ext cx="9144000" cy="6858000"/>
        </p:xfrm>
        <a:graphic>
          <a:graphicData uri="http://schemas.openxmlformats.org/presentationml/2006/ole">
            <p:oleObj spid="_x0000_s161796" name="Слайд" r:id="rId3" imgW="4572163" imgH="3429041" progId="PowerPoint.Slide.8">
              <p:embed/>
            </p:oleObj>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0"/>
            <a:ext cx="8186737" cy="4286250"/>
          </a:xfrm>
          <a:solidFill>
            <a:srgbClr val="99FF99"/>
          </a:solidFill>
        </p:spPr>
        <p:txBody>
          <a:bodyPr rtlCol="0">
            <a:normAutofit fontScale="90000"/>
          </a:bodyPr>
          <a:lstStyle/>
          <a:p>
            <a:pPr eaLnBrk="1" fontAlgn="auto" hangingPunct="1">
              <a:spcAft>
                <a:spcPts val="0"/>
              </a:spcAft>
              <a:defRPr/>
            </a:pPr>
            <a:r>
              <a:rPr lang="ru-RU" dirty="0" smtClean="0"/>
              <a:t/>
            </a:r>
            <a:br>
              <a:rPr lang="ru-RU" dirty="0" smtClean="0"/>
            </a:br>
            <a:r>
              <a:rPr lang="ru-RU" b="1" i="1" dirty="0" smtClean="0"/>
              <a:t>Категория «окружающая среда» включает совокупность природных и антропогенных факторов. Изменения в состоянии здоровья населения  нередко обусловлены воздействием факторов окружающей среды. </a:t>
            </a:r>
            <a:r>
              <a:rPr lang="ru-RU" dirty="0" smtClean="0"/>
              <a:t/>
            </a:r>
            <a:br>
              <a:rPr lang="ru-RU" dirty="0" smtClean="0"/>
            </a:br>
            <a:endParaRPr lang="ru-RU" dirty="0"/>
          </a:p>
        </p:txBody>
      </p:sp>
      <p:sp>
        <p:nvSpPr>
          <p:cNvPr id="162819" name="Содержимое 2"/>
          <p:cNvSpPr>
            <a:spLocks noGrp="1"/>
          </p:cNvSpPr>
          <p:nvPr>
            <p:ph idx="1"/>
          </p:nvPr>
        </p:nvSpPr>
        <p:spPr>
          <a:xfrm>
            <a:off x="457200" y="4714875"/>
            <a:ext cx="8229600" cy="1411288"/>
          </a:xfrm>
        </p:spPr>
        <p:txBody>
          <a:bodyPr/>
          <a:lstStyle/>
          <a:p>
            <a:pPr eaLnBrk="1" hangingPunct="1">
              <a:buFont typeface="Arial" charset="0"/>
              <a:buNone/>
            </a:pPr>
            <a:r>
              <a:rPr lang="ru-RU" smtClean="0"/>
              <a:t>	</a:t>
            </a:r>
          </a:p>
          <a:p>
            <a:pPr eaLnBrk="1" hangingPunct="1"/>
            <a:endParaRPr lang="ru-RU" smtClean="0"/>
          </a:p>
        </p:txBody>
      </p:sp>
      <p:pic>
        <p:nvPicPr>
          <p:cNvPr id="162820" name="Picture 4" descr="j0285360"/>
          <p:cNvPicPr>
            <a:picLocks noChangeAspect="1" noChangeArrowheads="1"/>
          </p:cNvPicPr>
          <p:nvPr/>
        </p:nvPicPr>
        <p:blipFill>
          <a:blip r:embed="rId2"/>
          <a:srcRect/>
          <a:stretch>
            <a:fillRect/>
          </a:stretch>
        </p:blipFill>
        <p:spPr bwMode="auto">
          <a:xfrm>
            <a:off x="5500688" y="4143375"/>
            <a:ext cx="4357687" cy="2714625"/>
          </a:xfrm>
          <a:prstGeom prst="rect">
            <a:avLst/>
          </a:prstGeom>
          <a:noFill/>
          <a:ln w="9525">
            <a:noFill/>
            <a:miter lim="800000"/>
            <a:headEnd/>
            <a:tailEnd/>
          </a:ln>
        </p:spPr>
      </p:pic>
      <p:pic>
        <p:nvPicPr>
          <p:cNvPr id="5" name="Picture 2" descr="C:\Documents and Settings\Admin\Рабочий стол\Природа и человек\1212556186.jpg"/>
          <p:cNvPicPr>
            <a:picLocks noChangeAspect="1" noChangeArrowheads="1"/>
          </p:cNvPicPr>
          <p:nvPr/>
        </p:nvPicPr>
        <p:blipFill>
          <a:blip r:embed="rId3" cstate="email"/>
          <a:srcRect/>
          <a:stretch>
            <a:fillRect/>
          </a:stretch>
        </p:blipFill>
        <p:spPr bwMode="auto">
          <a:xfrm>
            <a:off x="285750" y="4286250"/>
            <a:ext cx="4429125" cy="25717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a:solidFill>
            <a:schemeClr val="accent1">
              <a:lumMod val="20000"/>
              <a:lumOff val="80000"/>
            </a:schemeClr>
          </a:solidFill>
          <a:extLst>
            <a:ext uri="{91240B29-F687-4F45-9708-019B960494DF}">
              <a14:hiddenLine xmlns:a14="http://schemas.microsoft.com/office/drawing/2010/main" xmlns="" w="9525">
                <a:solidFill>
                  <a:srgbClr val="000000"/>
                </a:solidFill>
                <a:miter lim="800000"/>
                <a:headEnd/>
                <a:tailEnd/>
              </a14:hiddenLine>
            </a:ext>
          </a:extLst>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Aft>
                <a:spcPts val="0"/>
              </a:spcAft>
              <a:defRPr/>
            </a:pP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Экологические проблемы на современном этапе</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3843" name="Picture 14" descr="expkz40_08"/>
          <p:cNvPicPr>
            <a:picLocks noChangeAspect="1" noChangeArrowheads="1"/>
          </p:cNvPicPr>
          <p:nvPr/>
        </p:nvPicPr>
        <p:blipFill>
          <a:blip r:embed="rId2"/>
          <a:srcRect/>
          <a:stretch>
            <a:fillRect/>
          </a:stretch>
        </p:blipFill>
        <p:spPr bwMode="auto">
          <a:xfrm>
            <a:off x="3500438" y="1571625"/>
            <a:ext cx="5500687" cy="5286375"/>
          </a:xfrm>
          <a:prstGeom prst="rect">
            <a:avLst/>
          </a:prstGeom>
          <a:noFill/>
          <a:ln w="9525">
            <a:noFill/>
            <a:miter lim="800000"/>
            <a:headEnd/>
            <a:tailEnd/>
          </a:ln>
        </p:spPr>
      </p:pic>
      <p:pic>
        <p:nvPicPr>
          <p:cNvPr id="163844" name="Picture 7" descr="011"/>
          <p:cNvPicPr>
            <a:picLocks noChangeAspect="1" noChangeArrowheads="1"/>
          </p:cNvPicPr>
          <p:nvPr/>
        </p:nvPicPr>
        <p:blipFill>
          <a:blip r:embed="rId3" cstate="email"/>
          <a:srcRect/>
          <a:stretch>
            <a:fillRect/>
          </a:stretch>
        </p:blipFill>
        <p:spPr bwMode="auto">
          <a:xfrm>
            <a:off x="428625" y="1785938"/>
            <a:ext cx="2663825" cy="2189162"/>
          </a:xfrm>
          <a:prstGeom prst="rect">
            <a:avLst/>
          </a:prstGeom>
          <a:noFill/>
          <a:ln w="9525">
            <a:noFill/>
            <a:miter lim="800000"/>
            <a:headEnd/>
            <a:tailEnd/>
          </a:ln>
        </p:spPr>
      </p:pic>
      <p:pic>
        <p:nvPicPr>
          <p:cNvPr id="163845" name="Picture 11" descr="1822_1411"/>
          <p:cNvPicPr>
            <a:picLocks noGrp="1" noChangeAspect="1" noChangeArrowheads="1"/>
          </p:cNvPicPr>
          <p:nvPr>
            <p:ph sz="half" idx="4294967295"/>
          </p:nvPr>
        </p:nvPicPr>
        <p:blipFill>
          <a:blip r:embed="rId4" cstate="email"/>
          <a:srcRect/>
          <a:stretch>
            <a:fillRect/>
          </a:stretch>
        </p:blipFill>
        <p:spPr>
          <a:xfrm>
            <a:off x="0" y="4357688"/>
            <a:ext cx="3429000" cy="2500312"/>
          </a:xfrm>
          <a:effectLst>
            <a:outerShdw dist="107763" dir="189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Заголовок 9"/>
          <p:cNvSpPr>
            <a:spLocks noGrp="1"/>
          </p:cNvSpPr>
          <p:nvPr>
            <p:ph type="title"/>
          </p:nvPr>
        </p:nvSpPr>
        <p:spPr/>
        <p:txBody>
          <a:bodyPr/>
          <a:lstStyle/>
          <a:p>
            <a:pPr eaLnBrk="1" hangingPunct="1"/>
            <a:endParaRPr lang="ru-RU" smtClean="0"/>
          </a:p>
        </p:txBody>
      </p:sp>
      <p:graphicFrame>
        <p:nvGraphicFramePr>
          <p:cNvPr id="12" name="Содержимое 11"/>
          <p:cNvGraphicFramePr>
            <a:graphicFrameLocks noGrp="1"/>
          </p:cNvGraphicFramePr>
          <p:nvPr>
            <p:ph idx="1"/>
          </p:nvPr>
        </p:nvGraphicFramePr>
        <p:xfrm>
          <a:off x="0" y="3000375"/>
          <a:ext cx="9144000" cy="3857625"/>
        </p:xfrm>
        <a:graphic>
          <a:graphicData uri="http://schemas.openxmlformats.org/drawingml/2006/table">
            <a:tbl>
              <a:tblPr firstRow="1" bandRow="1">
                <a:tableStyleId>{5C22544A-7EE6-4342-B048-85BDC9FD1C3A}</a:tableStyleId>
              </a:tblPr>
              <a:tblGrid>
                <a:gridCol w="3714744"/>
                <a:gridCol w="2928958"/>
                <a:gridCol w="2500298"/>
              </a:tblGrid>
              <a:tr h="38576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b="1" i="1" dirty="0" smtClean="0">
                          <a:solidFill>
                            <a:schemeClr val="tx1"/>
                          </a:solidFill>
                          <a:latin typeface="Times New Roman" pitchFamily="18" charset="0"/>
                          <a:cs typeface="Times New Roman" pitchFamily="18" charset="0"/>
                        </a:rPr>
                        <a:t>1.</a:t>
                      </a:r>
                      <a:r>
                        <a:rPr lang="ru-RU" sz="2400" b="1" i="1" dirty="0" smtClean="0">
                          <a:solidFill>
                            <a:schemeClr val="tx1"/>
                          </a:solidFill>
                          <a:latin typeface="Times New Roman" pitchFamily="18" charset="0"/>
                          <a:cs typeface="Times New Roman" pitchFamily="18" charset="0"/>
                        </a:rPr>
                        <a:t>Абиотические факторы -</a:t>
                      </a:r>
                      <a:r>
                        <a:rPr lang="ru-RU" sz="2400" i="1" dirty="0" smtClean="0">
                          <a:solidFill>
                            <a:schemeClr val="tx1"/>
                          </a:solidFill>
                          <a:latin typeface="Times New Roman" pitchFamily="18" charset="0"/>
                          <a:cs typeface="Times New Roman" pitchFamily="18" charset="0"/>
                        </a:rPr>
                        <a:t>это климатические, топографические, гидрофизические и гидрохимические факторы</a:t>
                      </a:r>
                      <a:r>
                        <a:rPr lang="ru-RU" sz="2400"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(температура, давление, свет, радиоактивность, излучение, солевой состав воды, ветер, течения, рельеф местности).</a:t>
                      </a:r>
                    </a:p>
                    <a:p>
                      <a:endParaRPr lang="ru-RU" sz="1800" dirty="0"/>
                    </a:p>
                  </a:txBody>
                  <a:tcPr>
                    <a:solidFill>
                      <a:schemeClr val="accent4">
                        <a:lumMod val="40000"/>
                        <a:lumOff val="60000"/>
                      </a:schemeClr>
                    </a:solidFill>
                  </a:tcPr>
                </a:tc>
                <a:tc>
                  <a:txBody>
                    <a:bodyPr/>
                    <a:lstStyle/>
                    <a:p>
                      <a:pPr algn="ctr"/>
                      <a:r>
                        <a:rPr lang="ru-RU" sz="2400" b="1" i="1" dirty="0" smtClean="0">
                          <a:solidFill>
                            <a:schemeClr val="tx1"/>
                          </a:solidFill>
                          <a:latin typeface="Times New Roman" pitchFamily="18" charset="0"/>
                          <a:cs typeface="Times New Roman" pitchFamily="18" charset="0"/>
                        </a:rPr>
                        <a:t>2.Биотические факторы - </a:t>
                      </a:r>
                      <a:r>
                        <a:rPr lang="ru-RU" sz="2400" i="1" dirty="0" smtClean="0">
                          <a:solidFill>
                            <a:schemeClr val="tx1"/>
                          </a:solidFill>
                          <a:latin typeface="Times New Roman" pitchFamily="18" charset="0"/>
                          <a:cs typeface="Times New Roman" pitchFamily="18" charset="0"/>
                        </a:rPr>
                        <a:t>сумма воздействий, которые оказывают друг на друга живые существа. Это взаимные связи между организмами</a:t>
                      </a:r>
                      <a:endParaRPr lang="ru-RU" sz="2400" i="1" dirty="0">
                        <a:solidFill>
                          <a:schemeClr val="tx1"/>
                        </a:solidFill>
                        <a:latin typeface="Times New Roman" pitchFamily="18" charset="0"/>
                        <a:cs typeface="Times New Roman" pitchFamily="18" charset="0"/>
                      </a:endParaRPr>
                    </a:p>
                  </a:txBody>
                  <a:tcPr>
                    <a:solidFill>
                      <a:schemeClr val="accent1">
                        <a:lumMod val="20000"/>
                        <a:lumOff val="80000"/>
                      </a:schemeClr>
                    </a:solidFill>
                  </a:tcPr>
                </a:tc>
                <a:tc>
                  <a:txBody>
                    <a:bodyPr/>
                    <a:lstStyle/>
                    <a:p>
                      <a:pPr>
                        <a:buNone/>
                      </a:pPr>
                      <a:r>
                        <a:rPr lang="ru-RU" sz="2400" b="1" i="0" dirty="0" smtClean="0">
                          <a:solidFill>
                            <a:schemeClr val="tx1"/>
                          </a:solidFill>
                          <a:latin typeface="Times New Roman" pitchFamily="18" charset="0"/>
                          <a:cs typeface="Times New Roman" pitchFamily="18" charset="0"/>
                        </a:rPr>
                        <a:t>Антропогенные факторы- </a:t>
                      </a:r>
                      <a:endParaRPr lang="ru-RU" sz="2400" i="0" dirty="0" smtClean="0">
                        <a:solidFill>
                          <a:schemeClr val="tx1"/>
                        </a:solidFill>
                        <a:latin typeface="Times New Roman" pitchFamily="18" charset="0"/>
                        <a:cs typeface="Times New Roman" pitchFamily="18" charset="0"/>
                      </a:endParaRPr>
                    </a:p>
                    <a:p>
                      <a:pPr>
                        <a:buNone/>
                      </a:pPr>
                      <a:r>
                        <a:rPr lang="ru-RU" sz="2400" i="0" dirty="0" smtClean="0">
                          <a:solidFill>
                            <a:schemeClr val="tx1"/>
                          </a:solidFill>
                          <a:latin typeface="Times New Roman" pitchFamily="18" charset="0"/>
                          <a:cs typeface="Times New Roman" pitchFamily="18" charset="0"/>
                        </a:rPr>
                        <a:t>возникают под влиянием деятельности  человека. При этом изменяется природа как среда обитания. </a:t>
                      </a:r>
                    </a:p>
                    <a:p>
                      <a:endParaRPr lang="ru-RU" sz="1800" dirty="0"/>
                    </a:p>
                  </a:txBody>
                  <a:tcPr>
                    <a:solidFill>
                      <a:schemeClr val="accent6">
                        <a:lumMod val="40000"/>
                        <a:lumOff val="60000"/>
                      </a:schemeClr>
                    </a:solidFill>
                  </a:tcPr>
                </a:tc>
              </a:tr>
            </a:tbl>
          </a:graphicData>
        </a:graphic>
      </p:graphicFrame>
      <p:pic>
        <p:nvPicPr>
          <p:cNvPr id="164877" name="Picture 2"/>
          <p:cNvPicPr>
            <a:picLocks noChangeAspect="1" noChangeArrowheads="1"/>
          </p:cNvPicPr>
          <p:nvPr/>
        </p:nvPicPr>
        <p:blipFill>
          <a:blip r:embed="rId2"/>
          <a:srcRect/>
          <a:stretch>
            <a:fillRect/>
          </a:stretch>
        </p:blipFill>
        <p:spPr bwMode="auto">
          <a:xfrm>
            <a:off x="0" y="0"/>
            <a:ext cx="9144000"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Содержимое 2"/>
          <p:cNvSpPr>
            <a:spLocks noGrp="1"/>
          </p:cNvSpPr>
          <p:nvPr>
            <p:ph idx="1"/>
          </p:nvPr>
        </p:nvSpPr>
        <p:spPr>
          <a:xfrm>
            <a:off x="457200" y="142875"/>
            <a:ext cx="8229600" cy="5983288"/>
          </a:xfrm>
        </p:spPr>
        <p:txBody>
          <a:bodyPr/>
          <a:lstStyle/>
          <a:p>
            <a:pPr eaLnBrk="1" hangingPunct="1">
              <a:buFont typeface="Arial" charset="0"/>
              <a:buNone/>
            </a:pPr>
            <a:r>
              <a:rPr lang="ru-RU" smtClean="0"/>
              <a:t>Организм человека приспособлен к определенному качеству:</a:t>
            </a:r>
          </a:p>
          <a:p>
            <a:pPr eaLnBrk="1" hangingPunct="1">
              <a:buFont typeface="Arial" charset="0"/>
              <a:buNone/>
            </a:pPr>
            <a:r>
              <a:rPr lang="ru-RU" smtClean="0"/>
              <a:t> -физических факторов (температура, влажность, атмосферное давление),</a:t>
            </a:r>
          </a:p>
          <a:p>
            <a:pPr eaLnBrk="1" hangingPunct="1">
              <a:buFont typeface="Arial" charset="0"/>
              <a:buNone/>
            </a:pPr>
            <a:r>
              <a:rPr lang="ru-RU" smtClean="0"/>
              <a:t>-химических факторов (состав воздуха, воды, пищи), </a:t>
            </a:r>
          </a:p>
          <a:p>
            <a:pPr eaLnBrk="1" hangingPunct="1">
              <a:buFont typeface="Arial" charset="0"/>
              <a:buNone/>
            </a:pPr>
            <a:r>
              <a:rPr lang="ru-RU" smtClean="0"/>
              <a:t>-биологических факторов (разнообразные живые существа) показателей окружающей среды</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Заголовок 1"/>
          <p:cNvSpPr>
            <a:spLocks noGrp="1"/>
          </p:cNvSpPr>
          <p:nvPr>
            <p:ph type="title"/>
          </p:nvPr>
        </p:nvSpPr>
        <p:spPr>
          <a:xfrm>
            <a:off x="457200" y="0"/>
            <a:ext cx="8229600" cy="2857500"/>
          </a:xfrm>
        </p:spPr>
        <p:txBody>
          <a:bodyPr/>
          <a:lstStyle/>
          <a:p>
            <a:pPr eaLnBrk="1" hangingPunct="1"/>
            <a:r>
              <a:rPr lang="ru-RU" smtClean="0"/>
              <a:t/>
            </a:r>
            <a:br>
              <a:rPr lang="ru-RU" smtClean="0"/>
            </a:br>
            <a:endParaRPr lang="ru-RU" smtClean="0"/>
          </a:p>
        </p:txBody>
      </p:sp>
      <p:pic>
        <p:nvPicPr>
          <p:cNvPr id="16691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5"/>
          <p:cNvSpPr txBox="1">
            <a:spLocks noChangeArrowheads="1"/>
          </p:cNvSpPr>
          <p:nvPr/>
        </p:nvSpPr>
        <p:spPr bwMode="auto">
          <a:xfrm>
            <a:off x="5943600" y="1560513"/>
            <a:ext cx="1463675" cy="366712"/>
          </a:xfrm>
          <a:prstGeom prst="rect">
            <a:avLst/>
          </a:prstGeom>
          <a:noFill/>
          <a:ln w="9525">
            <a:noFill/>
            <a:miter lim="800000"/>
            <a:headEnd/>
            <a:tailEnd/>
          </a:ln>
        </p:spPr>
        <p:txBody>
          <a:bodyPr>
            <a:spAutoFit/>
          </a:bodyPr>
          <a:lstStyle/>
          <a:p>
            <a:endParaRPr lang="ru-RU">
              <a:solidFill>
                <a:srgbClr val="000000"/>
              </a:solidFill>
              <a:latin typeface="Arial" charset="0"/>
              <a:cs typeface="Arial" charset="0"/>
            </a:endParaRPr>
          </a:p>
        </p:txBody>
      </p:sp>
      <p:sp>
        <p:nvSpPr>
          <p:cNvPr id="101379" name="Text Box 6"/>
          <p:cNvSpPr txBox="1">
            <a:spLocks noChangeArrowheads="1"/>
          </p:cNvSpPr>
          <p:nvPr/>
        </p:nvSpPr>
        <p:spPr bwMode="auto">
          <a:xfrm>
            <a:off x="2362200" y="1143000"/>
            <a:ext cx="3124200" cy="519113"/>
          </a:xfrm>
          <a:prstGeom prst="rect">
            <a:avLst/>
          </a:prstGeom>
          <a:noFill/>
          <a:ln w="9525">
            <a:noFill/>
            <a:miter lim="800000"/>
            <a:headEnd/>
            <a:tailEnd/>
          </a:ln>
        </p:spPr>
        <p:txBody>
          <a:bodyPr>
            <a:spAutoFit/>
          </a:bodyPr>
          <a:lstStyle/>
          <a:p>
            <a:r>
              <a:rPr lang="en-US" sz="2800" b="1">
                <a:solidFill>
                  <a:srgbClr val="000000"/>
                </a:solidFill>
                <a:latin typeface="Comic Sans MS" pitchFamily="66" charset="0"/>
                <a:cs typeface="Arial" charset="0"/>
              </a:rPr>
              <a:t> </a:t>
            </a:r>
            <a:r>
              <a:rPr lang="en-US" sz="2800" b="1">
                <a:solidFill>
                  <a:srgbClr val="000000"/>
                </a:solidFill>
                <a:latin typeface="Arial" charset="0"/>
                <a:cs typeface="Arial" charset="0"/>
              </a:rPr>
              <a:t>DER WINTER</a:t>
            </a:r>
            <a:endParaRPr lang="ru-RU" sz="2800" b="1">
              <a:solidFill>
                <a:srgbClr val="000000"/>
              </a:solidFill>
              <a:latin typeface="Arial" charset="0"/>
              <a:cs typeface="Arial" charset="0"/>
            </a:endParaRPr>
          </a:p>
        </p:txBody>
      </p:sp>
      <p:pic>
        <p:nvPicPr>
          <p:cNvPr id="101380" name="Picture 7"/>
          <p:cNvPicPr>
            <a:picLocks noChangeAspect="1" noChangeArrowheads="1"/>
          </p:cNvPicPr>
          <p:nvPr/>
        </p:nvPicPr>
        <p:blipFill>
          <a:blip r:embed="rId2"/>
          <a:srcRect/>
          <a:stretch>
            <a:fillRect/>
          </a:stretch>
        </p:blipFill>
        <p:spPr bwMode="auto">
          <a:xfrm>
            <a:off x="1295400" y="1890713"/>
            <a:ext cx="5419725" cy="2757487"/>
          </a:xfrm>
          <a:prstGeom prst="rect">
            <a:avLst/>
          </a:prstGeom>
          <a:noFill/>
          <a:ln w="9525">
            <a:noFill/>
            <a:miter lim="800000"/>
            <a:headEnd/>
            <a:tailEnd/>
          </a:ln>
        </p:spPr>
      </p:pic>
      <p:sp>
        <p:nvSpPr>
          <p:cNvPr id="101381" name="Прямоугольник 4"/>
          <p:cNvSpPr>
            <a:spLocks noChangeArrowheads="1"/>
          </p:cNvSpPr>
          <p:nvPr/>
        </p:nvSpPr>
        <p:spPr bwMode="auto">
          <a:xfrm>
            <a:off x="1676400" y="4800600"/>
            <a:ext cx="5105400" cy="830263"/>
          </a:xfrm>
          <a:prstGeom prst="rect">
            <a:avLst/>
          </a:prstGeom>
          <a:noFill/>
          <a:ln w="9525">
            <a:noFill/>
            <a:miter lim="800000"/>
            <a:headEnd/>
            <a:tailEnd/>
          </a:ln>
        </p:spPr>
        <p:txBody>
          <a:bodyPr>
            <a:spAutoFit/>
          </a:bodyPr>
          <a:lstStyle/>
          <a:p>
            <a:pPr algn="ctr"/>
            <a:r>
              <a:rPr lang="ru-RU" sz="2400" b="1" i="1">
                <a:solidFill>
                  <a:srgbClr val="000000"/>
                </a:solidFill>
                <a:latin typeface="Arial" charset="0"/>
                <a:cs typeface="Arial" charset="0"/>
              </a:rPr>
              <a:t>Зимние дни очень короткие</a:t>
            </a:r>
            <a:r>
              <a:rPr lang="de-DE" sz="2400" b="1" i="1">
                <a:solidFill>
                  <a:srgbClr val="000000"/>
                </a:solidFill>
                <a:latin typeface="Arial" charset="0"/>
                <a:cs typeface="Arial" charset="0"/>
              </a:rPr>
              <a:t>. </a:t>
            </a:r>
            <a:endParaRPr lang="ru-RU" sz="2400" b="1" i="1">
              <a:solidFill>
                <a:srgbClr val="000000"/>
              </a:solidFill>
              <a:latin typeface="Arial" charset="0"/>
              <a:cs typeface="Arial" charset="0"/>
            </a:endParaRPr>
          </a:p>
          <a:p>
            <a:pPr algn="ctr"/>
            <a:r>
              <a:rPr lang="ru-RU" sz="2400" b="1" i="1">
                <a:solidFill>
                  <a:srgbClr val="000000"/>
                </a:solidFill>
                <a:latin typeface="Arial" charset="0"/>
                <a:cs typeface="Arial" charset="0"/>
              </a:rPr>
              <a:t>Всё вокруг белое</a:t>
            </a:r>
            <a:r>
              <a:rPr lang="ru-RU" sz="2400" i="1">
                <a:solidFill>
                  <a:srgbClr val="000000"/>
                </a:solidFill>
                <a:latin typeface="Arial" charset="0"/>
                <a:cs typeface="Arial" charset="0"/>
              </a:rPr>
              <a:t>.</a:t>
            </a:r>
            <a:endParaRPr lang="ru-RU" sz="2400">
              <a:solidFill>
                <a:srgbClr val="000000"/>
              </a:solidFill>
              <a:latin typeface="Arial" charset="0"/>
              <a:cs typeface="Arial" charset="0"/>
            </a:endParaRPr>
          </a:p>
        </p:txBody>
      </p:sp>
    </p:spTree>
  </p:cSld>
  <p:clrMapOvr>
    <a:masterClrMapping/>
  </p:clrMapOvr>
  <p:transition advTm="5532">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14750" y="500063"/>
            <a:ext cx="5214938" cy="6143625"/>
          </a:xfrm>
          <a:solidFill>
            <a:srgbClr val="FFFF00"/>
          </a:solidFill>
        </p:spPr>
        <p:txBody>
          <a:bodyPr rtlCol="0">
            <a:normAutofit lnSpcReduction="10000"/>
          </a:bodyPr>
          <a:lstStyle/>
          <a:p>
            <a:pPr eaLnBrk="1" fontAlgn="auto" hangingPunct="1">
              <a:spcAft>
                <a:spcPts val="0"/>
              </a:spcAft>
              <a:buFont typeface="Arial" pitchFamily="34" charset="0"/>
              <a:buChar char="•"/>
              <a:defRPr/>
            </a:pPr>
            <a:r>
              <a:rPr lang="ru-RU" sz="3600" b="1" i="1" dirty="0" smtClean="0"/>
              <a:t>Виды антропогенного загрязнения многообразны: химическое, физическое, механическое, акустическое, тепловое, ароматическое и т.д. Их  влияние зависит от эффекта  «доза - вещество – время».</a:t>
            </a:r>
          </a:p>
          <a:p>
            <a:pPr eaLnBrk="1" fontAlgn="auto" hangingPunct="1">
              <a:spcAft>
                <a:spcPts val="0"/>
              </a:spcAft>
              <a:buFont typeface="Arial" pitchFamily="34" charset="0"/>
              <a:buChar char="•"/>
              <a:defRPr/>
            </a:pPr>
            <a:endParaRPr lang="ru-RU" dirty="0"/>
          </a:p>
        </p:txBody>
      </p:sp>
      <p:pic>
        <p:nvPicPr>
          <p:cNvPr id="168963" name="Picture 5" descr="C:\Documents and Settings\Admin\Рабочий стол\Работаю\ПРЕДМЕТЫ\ГИГ.ПЕЕДЕЛКА\СДЕЛАННЫЕ\Всё по экол.пробл\экология и здоровье чел-ка\экология и здоровье человека (картинки)\диации.jpg"/>
          <p:cNvPicPr>
            <a:picLocks noChangeAspect="1" noChangeArrowheads="1"/>
          </p:cNvPicPr>
          <p:nvPr/>
        </p:nvPicPr>
        <p:blipFill>
          <a:blip r:embed="rId2"/>
          <a:srcRect/>
          <a:stretch>
            <a:fillRect/>
          </a:stretch>
        </p:blipFill>
        <p:spPr bwMode="auto">
          <a:xfrm>
            <a:off x="0" y="214313"/>
            <a:ext cx="3786188"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2214563"/>
          </a:xfrm>
          <a:solidFill>
            <a:schemeClr val="accent5">
              <a:lumMod val="60000"/>
              <a:lumOff val="40000"/>
            </a:schemeClr>
          </a:solidFill>
        </p:spPr>
        <p:txBody>
          <a:bodyPr rtlCol="0">
            <a:noAutofit/>
          </a:bodyPr>
          <a:lstStyle/>
          <a:p>
            <a:pPr eaLnBrk="1" fontAlgn="auto" hangingPunct="1">
              <a:spcAft>
                <a:spcPts val="0"/>
              </a:spcAft>
              <a:defRPr/>
            </a:pPr>
            <a:r>
              <a:rPr lang="ru-RU" sz="2400" dirty="0"/>
              <a:t>Рассмотрим основные источники и виды загрязнения и влияние их на планету</a:t>
            </a:r>
            <a:r>
              <a:rPr lang="ru-RU" sz="2400" dirty="0" smtClean="0"/>
              <a:t>.</a:t>
            </a:r>
            <a:r>
              <a:rPr lang="ru-RU" sz="2400" b="1" i="1" dirty="0"/>
              <a:t> </a:t>
            </a:r>
            <a:r>
              <a:rPr lang="ru-RU" sz="2400" b="1" i="1" dirty="0" smtClean="0"/>
              <a:t/>
            </a:r>
            <a:br>
              <a:rPr lang="ru-RU" sz="2400" b="1" i="1" dirty="0" smtClean="0"/>
            </a:br>
            <a:r>
              <a:rPr lang="ru-RU" sz="2800" b="1" i="1" dirty="0" smtClean="0"/>
              <a:t>Химические </a:t>
            </a:r>
            <a:r>
              <a:rPr lang="ru-RU" sz="2800" b="1" i="1" dirty="0"/>
              <a:t>загрязнители бывают: </a:t>
            </a:r>
            <a:r>
              <a:rPr lang="ru-RU" sz="2800" dirty="0"/>
              <a:t>жидкие, газообразные, твёрдые</a:t>
            </a:r>
            <a:r>
              <a:rPr lang="ru-RU" sz="2400" dirty="0"/>
              <a:t/>
            </a:r>
            <a:br>
              <a:rPr lang="ru-RU" sz="2400" dirty="0"/>
            </a:br>
            <a:endParaRPr lang="ru-RU" sz="2400" dirty="0"/>
          </a:p>
        </p:txBody>
      </p:sp>
      <p:graphicFrame>
        <p:nvGraphicFramePr>
          <p:cNvPr id="5" name="Таблица 4"/>
          <p:cNvGraphicFramePr>
            <a:graphicFrameLocks noGrp="1"/>
          </p:cNvGraphicFramePr>
          <p:nvPr/>
        </p:nvGraphicFramePr>
        <p:xfrm>
          <a:off x="0" y="2428875"/>
          <a:ext cx="8929688" cy="4298950"/>
        </p:xfrm>
        <a:graphic>
          <a:graphicData uri="http://schemas.openxmlformats.org/drawingml/2006/table">
            <a:tbl>
              <a:tblPr/>
              <a:tblGrid>
                <a:gridCol w="4465638"/>
                <a:gridCol w="4464050"/>
              </a:tblGrid>
              <a:tr h="7143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1" u="none" strike="noStrike" cap="none" normalizeH="0" baseline="0" smtClean="0">
                          <a:ln>
                            <a:noFill/>
                          </a:ln>
                          <a:solidFill>
                            <a:schemeClr val="tx1"/>
                          </a:solidFill>
                          <a:effectLst/>
                          <a:latin typeface="Times New Roman" pitchFamily="18" charset="0"/>
                          <a:cs typeface="Times New Roman" pitchFamily="18" charset="0"/>
                        </a:rPr>
                        <a:t>Продолжительность разложения отходов</a:t>
                      </a:r>
                      <a:endParaRPr kumimoji="0" lang="ru-RU" sz="3200" b="0"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hMerge="1">
                  <a:txBody>
                    <a:bodyPr/>
                    <a:lstStyle/>
                    <a:p>
                      <a:endParaRPr lang="ru-RU"/>
                    </a:p>
                  </a:txBody>
                  <a:tcPr/>
                </a:tc>
              </a:tr>
              <a:tr h="571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Автобусный билет  - 1 месяц</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Шерстяной носок— 1 год</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3CDDD"/>
                    </a:solidFill>
                  </a:tcPr>
                </a:tc>
              </a:tr>
              <a:tr h="509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Кожура банана  - до 6 месяцев</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Деревянная палка— 4 года</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755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Бумажный стаканчик—  до 5 лет</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Деревянная окрашенная доска— 13 лет</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66"/>
                    </a:solidFill>
                  </a:tcPr>
                </a:tc>
              </a:tr>
              <a:tr h="930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Консервная банка— 100 лет</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C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Алюминиевые, пластиковые  бутылки  -    более 500 лет</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C090"/>
                    </a:solidFill>
                  </a:tcPr>
                </a:tc>
              </a:tr>
              <a:tr h="8175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Стеклянные бутылки— никогда</a:t>
                      </a:r>
                      <a:endParaRPr kumimoji="0" lang="ru-RU" sz="2400" b="1" i="0" u="none" strike="noStrike" cap="none" normalizeH="0" baseline="0" smtClean="0">
                        <a:ln>
                          <a:noFill/>
                        </a:ln>
                        <a:solidFill>
                          <a:schemeClr val="tx1"/>
                        </a:solidFill>
                        <a:effectLst/>
                        <a:latin typeface="Courier New" pitchFamily="49" charset="0"/>
                        <a:cs typeface="Times New Roman" pitchFamily="18" charset="0"/>
                      </a:endParaRPr>
                    </a:p>
                  </a:txBody>
                  <a:tcPr marL="66088" marR="6608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9694"/>
                    </a:solidFill>
                  </a:tcPr>
                </a:tc>
                <a:tc hMerge="1">
                  <a:txBody>
                    <a:bodyPr/>
                    <a:lstStyle/>
                    <a:p>
                      <a:endParaRPr lang="ru-RU"/>
                    </a:p>
                  </a:txBody>
                  <a:tcPr/>
                </a:tc>
              </a:tr>
            </a:tbl>
          </a:graphicData>
        </a:graphic>
      </p:graphicFrame>
      <p:sp>
        <p:nvSpPr>
          <p:cNvPr id="170008"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solidFill>
                <a:srgbClr val="000000"/>
              </a:solidFill>
              <a:latin typeface="Arial"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Заголовок 1"/>
          <p:cNvSpPr>
            <a:spLocks noGrp="1"/>
          </p:cNvSpPr>
          <p:nvPr>
            <p:ph type="title"/>
          </p:nvPr>
        </p:nvSpPr>
        <p:spPr/>
        <p:txBody>
          <a:bodyPr/>
          <a:lstStyle/>
          <a:p>
            <a:pPr eaLnBrk="1" hangingPunct="1"/>
            <a:endParaRPr lang="ru-RU" smtClean="0"/>
          </a:p>
        </p:txBody>
      </p:sp>
      <p:sp>
        <p:nvSpPr>
          <p:cNvPr id="171011" name="Содержимое 2"/>
          <p:cNvSpPr>
            <a:spLocks noGrp="1"/>
          </p:cNvSpPr>
          <p:nvPr>
            <p:ph idx="1"/>
          </p:nvPr>
        </p:nvSpPr>
        <p:spPr/>
        <p:txBody>
          <a:bodyPr/>
          <a:lstStyle/>
          <a:p>
            <a:pPr eaLnBrk="1" hangingPunct="1"/>
            <a:endParaRPr lang="ru-RU" smtClean="0"/>
          </a:p>
        </p:txBody>
      </p:sp>
      <p:pic>
        <p:nvPicPr>
          <p:cNvPr id="171012" name="Picture 1" descr="33_6_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0"/>
            <a:ext cx="8229600" cy="857250"/>
          </a:xfrm>
          <a:solidFill>
            <a:schemeClr val="accent2">
              <a:lumMod val="40000"/>
              <a:lumOff val="60000"/>
            </a:schemeClr>
          </a:solidFill>
        </p:spPr>
        <p:txBody>
          <a:bodyPr rtlCol="0">
            <a:normAutofit fontScale="90000"/>
          </a:bodyPr>
          <a:lstStyle/>
          <a:p>
            <a:pPr eaLnBrk="1" fontAlgn="auto" hangingPunct="1">
              <a:spcAft>
                <a:spcPts val="0"/>
              </a:spcAft>
              <a:defRPr/>
            </a:pPr>
            <a:r>
              <a:rPr lang="ru-RU" b="1" i="1" dirty="0" smtClean="0"/>
              <a:t/>
            </a:r>
            <a:br>
              <a:rPr lang="ru-RU" b="1" i="1" dirty="0" smtClean="0"/>
            </a:br>
            <a:r>
              <a:rPr lang="ru-RU" b="1" i="1" dirty="0" smtClean="0"/>
              <a:t>Основные последствия для ОС и человека</a:t>
            </a:r>
            <a:r>
              <a:rPr lang="ru-RU" dirty="0" smtClean="0"/>
              <a:t/>
            </a:r>
            <a:br>
              <a:rPr lang="ru-RU" dirty="0" smtClean="0"/>
            </a:br>
            <a:endParaRPr lang="ru-RU" dirty="0"/>
          </a:p>
        </p:txBody>
      </p:sp>
      <p:sp>
        <p:nvSpPr>
          <p:cNvPr id="172035" name="Содержимое 4"/>
          <p:cNvSpPr>
            <a:spLocks noGrp="1"/>
          </p:cNvSpPr>
          <p:nvPr>
            <p:ph idx="1"/>
          </p:nvPr>
        </p:nvSpPr>
        <p:spPr>
          <a:xfrm>
            <a:off x="2928938" y="928688"/>
            <a:ext cx="6215062" cy="5929312"/>
          </a:xfrm>
        </p:spPr>
        <p:txBody>
          <a:bodyPr/>
          <a:lstStyle/>
          <a:p>
            <a:pPr eaLnBrk="1" hangingPunct="1">
              <a:buFont typeface="Arial" charset="0"/>
              <a:buNone/>
            </a:pPr>
            <a:r>
              <a:rPr lang="ru-RU" sz="3600" b="1" i="1" smtClean="0"/>
              <a:t>Из-за сдвига климатических зон в сторону полюсов произойдёт расшатывание экосистемы. Растения и животные будут приспосабливаться к новым условиям. Появятся новые менее устойчивые экосистемы;</a:t>
            </a:r>
          </a:p>
          <a:p>
            <a:pPr eaLnBrk="1" hangingPunct="1"/>
            <a:endParaRPr lang="ru-RU" smtClean="0"/>
          </a:p>
        </p:txBody>
      </p:sp>
      <p:pic>
        <p:nvPicPr>
          <p:cNvPr id="172036" name="Picture 5" descr="Река"/>
          <p:cNvPicPr>
            <a:picLocks noChangeAspect="1" noChangeArrowheads="1"/>
          </p:cNvPicPr>
          <p:nvPr/>
        </p:nvPicPr>
        <p:blipFill>
          <a:blip r:embed="rId2" cstate="email"/>
          <a:srcRect/>
          <a:stretch>
            <a:fillRect/>
          </a:stretch>
        </p:blipFill>
        <p:spPr bwMode="auto">
          <a:xfrm>
            <a:off x="0" y="857250"/>
            <a:ext cx="3000375" cy="5805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Содержимое 2"/>
          <p:cNvSpPr>
            <a:spLocks noGrp="1"/>
          </p:cNvSpPr>
          <p:nvPr>
            <p:ph idx="1"/>
          </p:nvPr>
        </p:nvSpPr>
        <p:spPr>
          <a:xfrm>
            <a:off x="0" y="0"/>
            <a:ext cx="9144000" cy="2928938"/>
          </a:xfrm>
        </p:spPr>
        <p:txBody>
          <a:bodyPr/>
          <a:lstStyle/>
          <a:p>
            <a:pPr algn="just" eaLnBrk="1" hangingPunct="1">
              <a:buFont typeface="Arial" charset="0"/>
              <a:buNone/>
            </a:pPr>
            <a:r>
              <a:rPr lang="ru-RU" sz="4400" b="1" i="1" smtClean="0"/>
              <a:t>2.Опустынивание одних земель и заболачивание других из-за изменения режима выпадения осадков</a:t>
            </a:r>
            <a:r>
              <a:rPr lang="ru-RU" b="1" i="1" smtClean="0"/>
              <a:t>;</a:t>
            </a:r>
          </a:p>
          <a:p>
            <a:pPr eaLnBrk="1" hangingPunct="1"/>
            <a:endParaRPr lang="ru-RU" smtClean="0"/>
          </a:p>
        </p:txBody>
      </p:sp>
      <p:pic>
        <p:nvPicPr>
          <p:cNvPr id="173059" name="Picture 8" descr="510049"/>
          <p:cNvPicPr>
            <a:picLocks noChangeAspect="1" noChangeArrowheads="1"/>
          </p:cNvPicPr>
          <p:nvPr/>
        </p:nvPicPr>
        <p:blipFill>
          <a:blip r:embed="rId2" cstate="email"/>
          <a:srcRect/>
          <a:stretch>
            <a:fillRect/>
          </a:stretch>
        </p:blipFill>
        <p:spPr bwMode="auto">
          <a:xfrm>
            <a:off x="0" y="3000375"/>
            <a:ext cx="914400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Содержимое 2"/>
          <p:cNvSpPr>
            <a:spLocks noGrp="1"/>
          </p:cNvSpPr>
          <p:nvPr>
            <p:ph idx="1"/>
          </p:nvPr>
        </p:nvSpPr>
        <p:spPr>
          <a:xfrm>
            <a:off x="0" y="0"/>
            <a:ext cx="3995738" cy="6858000"/>
          </a:xfrm>
        </p:spPr>
        <p:txBody>
          <a:bodyPr/>
          <a:lstStyle/>
          <a:p>
            <a:pPr eaLnBrk="1" hangingPunct="1">
              <a:buFont typeface="Arial" charset="0"/>
              <a:buNone/>
            </a:pPr>
            <a:r>
              <a:rPr lang="ru-RU" sz="4000" b="1" i="1" smtClean="0"/>
              <a:t>3.Уменьшение площади суши </a:t>
            </a:r>
          </a:p>
          <a:p>
            <a:pPr eaLnBrk="1" hangingPunct="1">
              <a:buFont typeface="Arial" charset="0"/>
              <a:buNone/>
            </a:pPr>
            <a:r>
              <a:rPr lang="ru-RU" sz="4000" b="1" i="1" smtClean="0"/>
              <a:t>(сокращение жизненного пространства и пахотных земель), вследствие подъёма уровня моря.</a:t>
            </a:r>
          </a:p>
          <a:p>
            <a:pPr eaLnBrk="1" hangingPunct="1"/>
            <a:endParaRPr lang="ru-RU" smtClean="0"/>
          </a:p>
        </p:txBody>
      </p:sp>
      <p:pic>
        <p:nvPicPr>
          <p:cNvPr id="174083" name="Picture 10" descr="shoshone_falls"/>
          <p:cNvPicPr>
            <a:picLocks noChangeAspect="1" noChangeArrowheads="1"/>
          </p:cNvPicPr>
          <p:nvPr/>
        </p:nvPicPr>
        <p:blipFill>
          <a:blip r:embed="rId2" cstate="email"/>
          <a:srcRect/>
          <a:stretch>
            <a:fillRect/>
          </a:stretch>
        </p:blipFill>
        <p:spPr bwMode="auto">
          <a:xfrm>
            <a:off x="4067175" y="0"/>
            <a:ext cx="5076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Содержимое 2"/>
          <p:cNvSpPr>
            <a:spLocks noGrp="1"/>
          </p:cNvSpPr>
          <p:nvPr>
            <p:ph idx="1"/>
          </p:nvPr>
        </p:nvSpPr>
        <p:spPr>
          <a:xfrm>
            <a:off x="5572125" y="0"/>
            <a:ext cx="3571875" cy="6858000"/>
          </a:xfrm>
        </p:spPr>
        <p:txBody>
          <a:bodyPr/>
          <a:lstStyle/>
          <a:p>
            <a:pPr eaLnBrk="1" hangingPunct="1">
              <a:buFont typeface="Arial" charset="0"/>
              <a:buNone/>
            </a:pPr>
            <a:r>
              <a:rPr lang="ru-RU" sz="3600" b="1" i="1" smtClean="0"/>
              <a:t>4.Учащение и усиление стихийных бедствий: наводнений, засух, оползней, штормовых ветров, тропических циклонов.</a:t>
            </a:r>
          </a:p>
          <a:p>
            <a:pPr eaLnBrk="1" hangingPunct="1"/>
            <a:endParaRPr lang="ru-RU" smtClean="0"/>
          </a:p>
        </p:txBody>
      </p:sp>
      <p:pic>
        <p:nvPicPr>
          <p:cNvPr id="175107" name="Picture 5" descr="Океанская волна"/>
          <p:cNvPicPr>
            <a:picLocks noChangeAspect="1" noChangeArrowheads="1"/>
          </p:cNvPicPr>
          <p:nvPr/>
        </p:nvPicPr>
        <p:blipFill>
          <a:blip r:embed="rId2" cstate="email"/>
          <a:srcRect/>
          <a:stretch>
            <a:fillRect/>
          </a:stretch>
        </p:blipFill>
        <p:spPr bwMode="auto">
          <a:xfrm>
            <a:off x="0" y="0"/>
            <a:ext cx="5643563" cy="2924175"/>
          </a:xfrm>
          <a:prstGeom prst="rect">
            <a:avLst/>
          </a:prstGeom>
          <a:noFill/>
          <a:ln w="9525">
            <a:noFill/>
            <a:miter lim="800000"/>
            <a:headEnd/>
            <a:tailEnd/>
          </a:ln>
        </p:spPr>
      </p:pic>
      <p:pic>
        <p:nvPicPr>
          <p:cNvPr id="175108" name="Picture 6" descr="113"/>
          <p:cNvPicPr>
            <a:picLocks noChangeAspect="1" noChangeArrowheads="1"/>
          </p:cNvPicPr>
          <p:nvPr/>
        </p:nvPicPr>
        <p:blipFill>
          <a:blip r:embed="rId3" cstate="email"/>
          <a:srcRect/>
          <a:stretch>
            <a:fillRect/>
          </a:stretch>
        </p:blipFill>
        <p:spPr bwMode="auto">
          <a:xfrm>
            <a:off x="0" y="3284538"/>
            <a:ext cx="5857875" cy="357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Содержимое 2"/>
          <p:cNvSpPr>
            <a:spLocks noGrp="1"/>
          </p:cNvSpPr>
          <p:nvPr>
            <p:ph idx="1"/>
          </p:nvPr>
        </p:nvSpPr>
        <p:spPr>
          <a:xfrm>
            <a:off x="457200" y="0"/>
            <a:ext cx="8229600" cy="3429000"/>
          </a:xfrm>
        </p:spPr>
        <p:txBody>
          <a:bodyPr/>
          <a:lstStyle/>
          <a:p>
            <a:pPr algn="just" eaLnBrk="1" hangingPunct="1">
              <a:buFont typeface="Arial" charset="0"/>
              <a:buNone/>
            </a:pPr>
            <a:r>
              <a:rPr lang="ru-RU" sz="3600" b="1" i="1" smtClean="0"/>
              <a:t>5.Эпидемии из-за изменения влажности и температуры, что приведёт к изменению путей распространения болезней, зависящих от переносчиков и вирусов.</a:t>
            </a:r>
          </a:p>
          <a:p>
            <a:pPr eaLnBrk="1" hangingPunct="1"/>
            <a:endParaRPr lang="ru-RU" smtClean="0"/>
          </a:p>
        </p:txBody>
      </p:sp>
      <p:pic>
        <p:nvPicPr>
          <p:cNvPr id="176131" name="Picture 4" descr="Thunder_and_lightning_zastavki_com_16000_1"/>
          <p:cNvPicPr>
            <a:picLocks noChangeAspect="1" noChangeArrowheads="1"/>
          </p:cNvPicPr>
          <p:nvPr/>
        </p:nvPicPr>
        <p:blipFill>
          <a:blip r:embed="rId2" cstate="email"/>
          <a:srcRect/>
          <a:stretch>
            <a:fillRect/>
          </a:stretch>
        </p:blipFill>
        <p:spPr bwMode="auto">
          <a:xfrm>
            <a:off x="0" y="3357563"/>
            <a:ext cx="9001125" cy="350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Заголовок 3"/>
          <p:cNvSpPr>
            <a:spLocks noGrp="1"/>
          </p:cNvSpPr>
          <p:nvPr>
            <p:ph type="title"/>
          </p:nvPr>
        </p:nvSpPr>
        <p:spPr/>
        <p:txBody>
          <a:bodyPr/>
          <a:lstStyle/>
          <a:p>
            <a:pPr eaLnBrk="1" hangingPunct="1"/>
            <a:endParaRPr lang="ru-RU" smtClean="0"/>
          </a:p>
        </p:txBody>
      </p:sp>
      <p:sp>
        <p:nvSpPr>
          <p:cNvPr id="177155" name="Содержимое 4"/>
          <p:cNvSpPr>
            <a:spLocks noGrp="1"/>
          </p:cNvSpPr>
          <p:nvPr>
            <p:ph idx="1"/>
          </p:nvPr>
        </p:nvSpPr>
        <p:spPr>
          <a:xfrm>
            <a:off x="0" y="5072063"/>
            <a:ext cx="9144000" cy="1785937"/>
          </a:xfrm>
        </p:spPr>
        <p:txBody>
          <a:bodyPr/>
          <a:lstStyle/>
          <a:p>
            <a:pPr algn="ctr" eaLnBrk="1" hangingPunct="1">
              <a:buFont typeface="Arial" charset="0"/>
              <a:buNone/>
            </a:pPr>
            <a:r>
              <a:rPr lang="ru-RU" b="1" i="1" smtClean="0"/>
              <a:t>Такое состояние Земля испытывала несколько раз. При этом наблюдалась гибель всего живого.</a:t>
            </a:r>
          </a:p>
          <a:p>
            <a:pPr eaLnBrk="1" hangingPunct="1"/>
            <a:endParaRPr lang="ru-RU" smtClean="0"/>
          </a:p>
        </p:txBody>
      </p:sp>
      <p:pic>
        <p:nvPicPr>
          <p:cNvPr id="177156" name="Picture 6" descr="скала"/>
          <p:cNvPicPr>
            <a:picLocks noChangeAspect="1" noChangeArrowheads="1"/>
          </p:cNvPicPr>
          <p:nvPr/>
        </p:nvPicPr>
        <p:blipFill>
          <a:blip r:embed="rId2" cstate="email"/>
          <a:srcRect/>
          <a:stretch>
            <a:fillRect/>
          </a:stretch>
        </p:blipFill>
        <p:spPr bwMode="auto">
          <a:xfrm>
            <a:off x="0" y="0"/>
            <a:ext cx="9144000" cy="5084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Заголовок 1"/>
          <p:cNvSpPr>
            <a:spLocks noGrp="1"/>
          </p:cNvSpPr>
          <p:nvPr>
            <p:ph type="title"/>
          </p:nvPr>
        </p:nvSpPr>
        <p:spPr/>
        <p:txBody>
          <a:bodyPr/>
          <a:lstStyle/>
          <a:p>
            <a:pPr eaLnBrk="1" hangingPunct="1"/>
            <a:endParaRPr lang="ru-RU" smtClean="0"/>
          </a:p>
        </p:txBody>
      </p:sp>
      <p:sp>
        <p:nvSpPr>
          <p:cNvPr id="178179" name="Содержимое 2"/>
          <p:cNvSpPr>
            <a:spLocks noGrp="1"/>
          </p:cNvSpPr>
          <p:nvPr>
            <p:ph idx="1"/>
          </p:nvPr>
        </p:nvSpPr>
        <p:spPr/>
        <p:txBody>
          <a:bodyPr/>
          <a:lstStyle/>
          <a:p>
            <a:pPr eaLnBrk="1" hangingPunct="1"/>
            <a:r>
              <a:rPr lang="ru-RU" b="1" i="1" smtClean="0"/>
              <a:t>Вывод: Экологические факторы среды</a:t>
            </a:r>
            <a:r>
              <a:rPr lang="ru-RU" smtClean="0"/>
              <a:t> </a:t>
            </a:r>
            <a:r>
              <a:rPr lang="ru-RU" b="1" i="1" smtClean="0"/>
              <a:t>действуют на человека отрицательно</a:t>
            </a:r>
            <a:r>
              <a:rPr lang="ru-RU" smtClean="0"/>
              <a:t>, т.е. </a:t>
            </a:r>
            <a:r>
              <a:rPr lang="ru-RU" b="1" i="1" smtClean="0"/>
              <a:t>являются раздражителями, вызывающими адаптационный механизм, а порой заболевания.</a:t>
            </a:r>
            <a:r>
              <a:rPr lang="ru-RU" smtClean="0"/>
              <a:t> </a:t>
            </a:r>
          </a:p>
          <a:p>
            <a:pPr eaLnBrk="1" hangingPunct="1"/>
            <a:endParaRPr lang="ru-RU" smtClean="0"/>
          </a:p>
        </p:txBody>
      </p:sp>
    </p:spTree>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9.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1048</TotalTime>
  <Words>2104</Words>
  <Application>Microsoft Office PowerPoint</Application>
  <PresentationFormat>Экран (4:3)</PresentationFormat>
  <Paragraphs>293</Paragraphs>
  <Slides>136</Slides>
  <Notes>1</Notes>
  <HiddenSlides>0</HiddenSlides>
  <MMClips>4</MMClips>
  <ScaleCrop>false</ScaleCrop>
  <HeadingPairs>
    <vt:vector size="8" baseType="variant">
      <vt:variant>
        <vt:lpstr>Использованные шрифты</vt:lpstr>
      </vt:variant>
      <vt:variant>
        <vt:i4>12</vt:i4>
      </vt:variant>
      <vt:variant>
        <vt:lpstr>Тема</vt:lpstr>
      </vt:variant>
      <vt:variant>
        <vt:i4>12</vt:i4>
      </vt:variant>
      <vt:variant>
        <vt:lpstr>Внедренные серверы OLE</vt:lpstr>
      </vt:variant>
      <vt:variant>
        <vt:i4>1</vt:i4>
      </vt:variant>
      <vt:variant>
        <vt:lpstr>Заголовки слайдов</vt:lpstr>
      </vt:variant>
      <vt:variant>
        <vt:i4>136</vt:i4>
      </vt:variant>
    </vt:vector>
  </HeadingPairs>
  <TitlesOfParts>
    <vt:vector size="161" baseType="lpstr">
      <vt:lpstr>Calibri</vt:lpstr>
      <vt:lpstr>Arial</vt:lpstr>
      <vt:lpstr>Verdana</vt:lpstr>
      <vt:lpstr>Wingdings 2</vt:lpstr>
      <vt:lpstr>Constantia</vt:lpstr>
      <vt:lpstr>Comic Sans MS</vt:lpstr>
      <vt:lpstr>Times New Roman</vt:lpstr>
      <vt:lpstr>Batang</vt:lpstr>
      <vt:lpstr>Gulim</vt:lpstr>
      <vt:lpstr>宋体</vt:lpstr>
      <vt:lpstr>Courier New</vt:lpstr>
      <vt:lpstr>Symbol</vt:lpstr>
      <vt:lpstr>Тема Office</vt:lpstr>
      <vt:lpstr>1_Тема Office</vt:lpstr>
      <vt:lpstr>2_Тема Office</vt:lpstr>
      <vt:lpstr>3_Тема Office</vt:lpstr>
      <vt:lpstr>4_Тема Office</vt:lpstr>
      <vt:lpstr>5_Тема Office</vt:lpstr>
      <vt:lpstr>6_Тема Office</vt:lpstr>
      <vt:lpstr>Аспект</vt:lpstr>
      <vt:lpstr>Бумажная</vt:lpstr>
      <vt:lpstr>7_Тема Office</vt:lpstr>
      <vt:lpstr>16_Тема Office</vt:lpstr>
      <vt:lpstr>8_Тема Office</vt:lpstr>
      <vt:lpstr>Слайд</vt:lpstr>
      <vt:lpstr>Слайд 1</vt:lpstr>
      <vt:lpstr>Слайд 2</vt:lpstr>
      <vt:lpstr>Слайд 3</vt:lpstr>
      <vt:lpstr>Слайд 4</vt:lpstr>
      <vt:lpstr>ЭКСПЕРТЫ</vt:lpstr>
      <vt:lpstr>Слайд 6</vt:lpstr>
      <vt:lpstr>Слайд 7</vt:lpstr>
      <vt:lpstr>Слайд 8</vt:lpstr>
      <vt:lpstr>Слайд 9</vt:lpstr>
      <vt:lpstr>Слайд 10</vt:lpstr>
      <vt:lpstr>DER SOMMER</vt:lpstr>
      <vt:lpstr>Слайд 12</vt:lpstr>
      <vt:lpstr>Die Menschen  haben immer die Umwelt verschmutzt</vt:lpstr>
      <vt:lpstr>Das Problem der Umweltverschmutzung ist genau so schwer als auch ernst</vt:lpstr>
      <vt:lpstr>Die Autos verschmutzen die Luft</vt:lpstr>
      <vt:lpstr>Die wichtigsten Probleme der Umweltverschmutzung    in Deutschland</vt:lpstr>
      <vt:lpstr>Die Walder sterben in Deutschland</vt:lpstr>
      <vt:lpstr>Слайд 18</vt:lpstr>
      <vt:lpstr>Слайд 19</vt:lpstr>
      <vt:lpstr>Слайд 20</vt:lpstr>
      <vt:lpstr>Wir mussen zusammen unsere  schone Umwelt schutzen!</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中国水资源保护 Защита водных ресурсов в Китае</vt:lpstr>
      <vt:lpstr>Слайд 52</vt:lpstr>
      <vt:lpstr>Слайд 53</vt:lpstr>
      <vt:lpstr>Основные реки Китая  中国最大的河流</vt:lpstr>
      <vt:lpstr>  Основные озёра Китая 中国最大的湖    </vt:lpstr>
      <vt:lpstr>Пути решения проблемы обеспечения водой в Китае: </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Спасибо за внимание! До новых встреч!  感谢关注！ 再次见面！ </vt:lpstr>
      <vt:lpstr>Слайд 74</vt:lpstr>
      <vt:lpstr>Слайд 75</vt:lpstr>
      <vt:lpstr>Слайд 76</vt:lpstr>
      <vt:lpstr>Слайд 77</vt:lpstr>
      <vt:lpstr>Слайд 78</vt:lpstr>
      <vt:lpstr>Слайд 79</vt:lpstr>
      <vt:lpstr>ЭКОЛОГИЧЕСКИЕ ФАКТОРЫ  И ЗДОРОВЬЕ ЧЕЛОВЕКА </vt:lpstr>
      <vt:lpstr>Факторы окружающей среды</vt:lpstr>
      <vt:lpstr>Слайд 82</vt:lpstr>
      <vt:lpstr>Слайд 83</vt:lpstr>
      <vt:lpstr> Категория «окружающая среда» включает совокупность природных и антропогенных факторов. Изменения в состоянии здоровья населения  нередко обусловлены воздействием факторов окружающей среды.  </vt:lpstr>
      <vt:lpstr>Экологические проблемы на современном этапе</vt:lpstr>
      <vt:lpstr>Слайд 86</vt:lpstr>
      <vt:lpstr>Слайд 87</vt:lpstr>
      <vt:lpstr> </vt:lpstr>
      <vt:lpstr>Слайд 89</vt:lpstr>
      <vt:lpstr>Слайд 90</vt:lpstr>
      <vt:lpstr>Рассмотрим основные источники и виды загрязнения и влияние их на планету.  Химические загрязнители бывают: жидкие, газообразные, твёрдые </vt:lpstr>
      <vt:lpstr>Слайд 92</vt:lpstr>
      <vt:lpstr> Основные последствия для ОС и человека </vt:lpstr>
      <vt:lpstr>Слайд 94</vt:lpstr>
      <vt:lpstr>Слайд 95</vt:lpstr>
      <vt:lpstr>Слайд 96</vt:lpstr>
      <vt:lpstr>Слайд 97</vt:lpstr>
      <vt:lpstr>Слайд 98</vt:lpstr>
      <vt:lpstr>Слайд 99</vt:lpstr>
      <vt:lpstr>Слайд 100</vt:lpstr>
      <vt:lpstr>Слайд 101</vt:lpstr>
      <vt:lpstr>1 литр сжигаемого бензина приводит к образованию примерно 16 кубометров или 16000 литров смеси различных газов.</vt:lpstr>
      <vt:lpstr>Пора бить тревогу!</vt:lpstr>
      <vt:lpstr>Слайд 104</vt:lpstr>
      <vt:lpstr>Тремор рук</vt:lpstr>
      <vt:lpstr>Слайд 106</vt:lpstr>
      <vt:lpstr>Слайд 107</vt:lpstr>
      <vt:lpstr>Слайд 108</vt:lpstr>
      <vt:lpstr>Масляная болезнь Юшо-Ю-Ченг</vt:lpstr>
      <vt:lpstr>Слайд 110</vt:lpstr>
      <vt:lpstr>Слайд 111</vt:lpstr>
      <vt:lpstr>Слайд 112</vt:lpstr>
      <vt:lpstr>Слайд 113</vt:lpstr>
      <vt:lpstr>Слайд 114</vt:lpstr>
      <vt:lpstr>Слайд 115</vt:lpstr>
      <vt:lpstr>Болезнь Кашина-Бека</vt:lpstr>
      <vt:lpstr>Слайд 117</vt:lpstr>
      <vt:lpstr>Слайд 118</vt:lpstr>
      <vt:lpstr>Слайд 119</vt:lpstr>
      <vt:lpstr>Слайд 120</vt:lpstr>
      <vt:lpstr>Болезнь Кешана или крайняя форма селенодефицита</vt:lpstr>
      <vt:lpstr>Слайд 122</vt:lpstr>
      <vt:lpstr>Экозависимая алопеция</vt:lpstr>
      <vt:lpstr>Слайд 124</vt:lpstr>
      <vt:lpstr>Генные болезни</vt:lpstr>
      <vt:lpstr>Что же делать?</vt:lpstr>
      <vt:lpstr>Способы улучшения экологии</vt:lpstr>
      <vt:lpstr>«Будущее  планеты –  в наших руках!</vt:lpstr>
      <vt:lpstr>Слайд 129</vt:lpstr>
      <vt:lpstr>Слайд 130</vt:lpstr>
      <vt:lpstr>Resolution</vt:lpstr>
      <vt:lpstr>决议 </vt:lpstr>
      <vt:lpstr>Resolution </vt:lpstr>
      <vt:lpstr>РЕЗОЛЮЦИЯ</vt:lpstr>
      <vt:lpstr>Слайд 135</vt:lpstr>
      <vt:lpstr>Слайд 136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Анюта</dc:creator>
  <cp:lastModifiedBy>Tata</cp:lastModifiedBy>
  <cp:revision>55</cp:revision>
  <dcterms:created xsi:type="dcterms:W3CDTF">2012-12-06T00:21:02Z</dcterms:created>
  <dcterms:modified xsi:type="dcterms:W3CDTF">2014-07-02T09:47:13Z</dcterms:modified>
</cp:coreProperties>
</file>