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69123"/>
            <a:ext cx="2133600" cy="255586"/>
          </a:xfrm>
        </p:spPr>
        <p:txBody>
          <a:bodyPr anchor="b"/>
          <a:lstStyle/>
          <a:p>
            <a:fld id="{2E95F2D6-14BA-408F-B0C1-5032DF822E8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9123"/>
            <a:ext cx="2895600" cy="255586"/>
          </a:xfrm>
        </p:spPr>
        <p:txBody>
          <a:bodyPr anchor="b"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69123"/>
            <a:ext cx="2133600" cy="255586"/>
          </a:xfrm>
        </p:spPr>
        <p:txBody>
          <a:bodyPr anchor="b"/>
          <a:lstStyle/>
          <a:p>
            <a:fld id="{B9333156-89C1-487B-B9E2-BB3E67F8D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F2D6-14BA-408F-B0C1-5032DF822E8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3156-89C1-487B-B9E2-BB3E67F8D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F2D6-14BA-408F-B0C1-5032DF822E8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3156-89C1-487B-B9E2-BB3E67F8D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F2D6-14BA-408F-B0C1-5032DF822E8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3156-89C1-487B-B9E2-BB3E67F8D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F2D6-14BA-408F-B0C1-5032DF822E8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3156-89C1-487B-B9E2-BB3E67F8D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F2D6-14BA-408F-B0C1-5032DF822E8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3156-89C1-487B-B9E2-BB3E67F8D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F2D6-14BA-408F-B0C1-5032DF822E8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3156-89C1-487B-B9E2-BB3E67F8D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F2D6-14BA-408F-B0C1-5032DF822E8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3156-89C1-487B-B9E2-BB3E67F8D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F2D6-14BA-408F-B0C1-5032DF822E8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3156-89C1-487B-B9E2-BB3E67F8D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F2D6-14BA-408F-B0C1-5032DF822E8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3156-89C1-487B-B9E2-BB3E67F8D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F2D6-14BA-408F-B0C1-5032DF822E8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3156-89C1-487B-B9E2-BB3E67F8D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"/>
            </a:scene3d>
            <a:sp3d contourW="12700"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77014"/>
            <a:ext cx="2133600" cy="2920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2E95F2D6-14BA-408F-B0C1-5032DF822E8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77014"/>
            <a:ext cx="2895600" cy="2920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1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77014"/>
            <a:ext cx="2133600" cy="2920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B9333156-89C1-487B-B9E2-BB3E67F8D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 baseline="0">
          <a:ln>
            <a:noFill/>
          </a:ln>
          <a:solidFill>
            <a:schemeClr val="accent1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 baseline="0">
          <a:solidFill>
            <a:schemeClr val="accent6">
              <a:lumMod val="50000"/>
            </a:schemeClr>
          </a:solidFill>
          <a:latin typeface="+mn-lt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 baseline="0">
          <a:solidFill>
            <a:schemeClr val="accent6">
              <a:lumMod val="50000"/>
            </a:schemeClr>
          </a:solidFill>
          <a:latin typeface="+mn-lt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 baseline="0">
          <a:solidFill>
            <a:schemeClr val="accent6">
              <a:lumMod val="50000"/>
            </a:schemeClr>
          </a:solidFill>
          <a:latin typeface="+mn-lt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 baseline="0">
          <a:solidFill>
            <a:schemeClr val="accent6">
              <a:lumMod val="50000"/>
            </a:schemeClr>
          </a:solidFill>
          <a:latin typeface="+mn-lt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 baseline="0">
          <a:solidFill>
            <a:schemeClr val="accent6">
              <a:lumMod val="50000"/>
            </a:schemeClr>
          </a:solidFill>
          <a:latin typeface="+mn-lt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chemeClr val="accent6">
              <a:lumMod val="50000"/>
            </a:schemeClr>
          </a:solidFill>
          <a:latin typeface="+mn-lt"/>
          <a:ea typeface="Tahoma" pitchFamily="34" charset="0"/>
          <a:cs typeface="Tahoma" pitchFamily="34" charset="0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chemeClr val="accent6">
              <a:lumMod val="50000"/>
            </a:schemeClr>
          </a:solidFill>
          <a:latin typeface="+mn-lt"/>
          <a:ea typeface="Tahoma" pitchFamily="34" charset="0"/>
          <a:cs typeface="Tahoma" pitchFamily="34" charset="0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chemeClr val="accent6">
              <a:lumMod val="50000"/>
            </a:schemeClr>
          </a:solidFill>
          <a:latin typeface="+mn-lt"/>
          <a:ea typeface="Tahoma" pitchFamily="34" charset="0"/>
          <a:cs typeface="Tahoma" pitchFamily="34" charset="0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400" kern="1200">
          <a:solidFill>
            <a:schemeClr val="accent6">
              <a:lumMod val="50000"/>
            </a:schemeClr>
          </a:solidFill>
          <a:latin typeface="+mn-lt"/>
          <a:ea typeface="Tahoma" pitchFamily="34" charset="0"/>
          <a:cs typeface="Tahoma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/>
          <a:lstStyle/>
          <a:p>
            <a:r>
              <a:rPr lang="en-US" dirty="0" smtClean="0"/>
              <a:t>Chuck Berry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857496"/>
            <a:ext cx="6400800" cy="1752600"/>
          </a:xfrm>
        </p:spPr>
        <p:txBody>
          <a:bodyPr/>
          <a:lstStyle/>
          <a:p>
            <a:r>
              <a:rPr lang="en-US" smtClean="0"/>
              <a:t>B</a:t>
            </a:r>
            <a:r>
              <a:rPr lang="en-US" smtClean="0"/>
              <a:t>y</a:t>
            </a:r>
            <a:r>
              <a:rPr lang="ru-RU" dirty="0" smtClean="0"/>
              <a:t> </a:t>
            </a:r>
            <a:r>
              <a:rPr lang="en-US" dirty="0" err="1" smtClean="0"/>
              <a:t>P.Nikolaychik</a:t>
            </a:r>
            <a:r>
              <a:rPr lang="en-US" dirty="0" smtClean="0"/>
              <a:t>, </a:t>
            </a:r>
          </a:p>
          <a:p>
            <a:r>
              <a:rPr lang="en-US" dirty="0" smtClean="0"/>
              <a:t>K. </a:t>
            </a:r>
            <a:r>
              <a:rPr lang="en-US" dirty="0" err="1" smtClean="0"/>
              <a:t>Perminova,R</a:t>
            </a:r>
            <a:r>
              <a:rPr lang="en-US" dirty="0" smtClean="0"/>
              <a:t>. </a:t>
            </a:r>
            <a:r>
              <a:rPr lang="en-US" dirty="0" err="1" smtClean="0"/>
              <a:t>Sharypova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en-US" dirty="0" err="1" smtClean="0"/>
              <a:t>Factfile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214422"/>
            <a:ext cx="4281518" cy="5214974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Full </a:t>
            </a:r>
            <a:r>
              <a:rPr lang="en-US" b="1" dirty="0" err="1" smtClean="0"/>
              <a:t>name:</a:t>
            </a:r>
            <a:r>
              <a:rPr lang="en-US" i="1" dirty="0" err="1" smtClean="0"/>
              <a:t>Charles</a:t>
            </a:r>
            <a:r>
              <a:rPr lang="en-US" i="1" dirty="0" smtClean="0"/>
              <a:t> Edward Anderson Berry</a:t>
            </a:r>
            <a:r>
              <a:rPr lang="en-US" dirty="0" smtClean="0"/>
              <a:t> </a:t>
            </a:r>
          </a:p>
          <a:p>
            <a:r>
              <a:rPr lang="en-US" b="1" dirty="0" err="1" smtClean="0"/>
              <a:t>Nickname:</a:t>
            </a:r>
            <a:r>
              <a:rPr lang="en-US" dirty="0" err="1" smtClean="0"/>
              <a:t>Chuck</a:t>
            </a:r>
            <a:r>
              <a:rPr lang="en-US" dirty="0" smtClean="0"/>
              <a:t> Berry</a:t>
            </a:r>
          </a:p>
          <a:p>
            <a:r>
              <a:rPr lang="en-US" b="1" dirty="0" smtClean="0"/>
              <a:t>Date of </a:t>
            </a:r>
            <a:r>
              <a:rPr lang="en-US" b="1" dirty="0" err="1" smtClean="0"/>
              <a:t>birth:</a:t>
            </a:r>
            <a:r>
              <a:rPr lang="en-US" dirty="0" err="1" smtClean="0"/>
              <a:t>October</a:t>
            </a:r>
            <a:r>
              <a:rPr lang="en-US" dirty="0" smtClean="0"/>
              <a:t> 18, 1926 </a:t>
            </a:r>
          </a:p>
          <a:p>
            <a:r>
              <a:rPr lang="en-US" b="1" dirty="0" smtClean="0"/>
              <a:t>Place of </a:t>
            </a:r>
            <a:r>
              <a:rPr lang="en-US" b="1" dirty="0" err="1" smtClean="0"/>
              <a:t>birth:</a:t>
            </a:r>
            <a:r>
              <a:rPr lang="en-US" dirty="0" err="1" smtClean="0"/>
              <a:t>St</a:t>
            </a:r>
            <a:r>
              <a:rPr lang="en-US" dirty="0" smtClean="0"/>
              <a:t>. Louis, Mo., U.S. </a:t>
            </a:r>
          </a:p>
          <a:p>
            <a:r>
              <a:rPr lang="en-US" b="1" dirty="0" smtClean="0"/>
              <a:t>Began his musical </a:t>
            </a:r>
            <a:r>
              <a:rPr lang="en-US" b="1" err="1" smtClean="0"/>
              <a:t>career</a:t>
            </a:r>
            <a:r>
              <a:rPr lang="en-US" b="1" smtClean="0"/>
              <a:t>: </a:t>
            </a:r>
            <a:r>
              <a:rPr lang="en-US" smtClean="0"/>
              <a:t>in </a:t>
            </a:r>
            <a:r>
              <a:rPr lang="en-US" dirty="0" smtClean="0"/>
              <a:t>the early 1950s Berry played in black nightclubs around St. Louis. </a:t>
            </a:r>
            <a:endParaRPr lang="en-US" b="1" dirty="0" smtClean="0"/>
          </a:p>
          <a:p>
            <a:endParaRPr lang="ru-RU" dirty="0"/>
          </a:p>
        </p:txBody>
      </p:sp>
      <p:pic>
        <p:nvPicPr>
          <p:cNvPr id="5" name="Содержимое 4" descr="berry3i.bmp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628" y="1928802"/>
            <a:ext cx="3371071" cy="375167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en-US" dirty="0" err="1" smtClean="0"/>
              <a:t>Factfile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214422"/>
            <a:ext cx="4352956" cy="5286412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His first musical success: </a:t>
            </a:r>
            <a:r>
              <a:rPr lang="en-US" dirty="0" smtClean="0"/>
              <a:t>In</a:t>
            </a:r>
            <a:r>
              <a:rPr lang="en-US" b="1" dirty="0" smtClean="0"/>
              <a:t> </a:t>
            </a:r>
            <a:r>
              <a:rPr lang="en-US" dirty="0" smtClean="0"/>
              <a:t>1972 he achieved his first number one hit, "My Ding-A-Ling." </a:t>
            </a:r>
          </a:p>
          <a:p>
            <a:r>
              <a:rPr lang="en-US" b="1" dirty="0" smtClean="0"/>
              <a:t>Songs:"</a:t>
            </a:r>
            <a:r>
              <a:rPr lang="en-US" dirty="0" err="1" smtClean="0"/>
              <a:t>Maybelle</a:t>
            </a:r>
            <a:r>
              <a:rPr lang="en-US" dirty="0" smtClean="0"/>
              <a:t>”, "My Ding-A-Ling." </a:t>
            </a:r>
          </a:p>
        </p:txBody>
      </p:sp>
      <p:pic>
        <p:nvPicPr>
          <p:cNvPr id="7" name="Содержимое 6" descr="MC900439841.WM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86380" y="2357430"/>
            <a:ext cx="2719385" cy="277159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cademic_ID03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TS010362641</Template>
  <TotalTime>24</TotalTime>
  <Words>81</Words>
  <Application>Microsoft Office PowerPoint</Application>
  <PresentationFormat>Экран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Academic_ID03</vt:lpstr>
      <vt:lpstr>Chuck Berry</vt:lpstr>
      <vt:lpstr>Factfile</vt:lpstr>
      <vt:lpstr>Factfile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Chuck Berry</dc:title>
  <dc:creator>Татьяна</dc:creator>
  <cp:lastModifiedBy>Татьяна</cp:lastModifiedBy>
  <cp:revision>8</cp:revision>
  <dcterms:created xsi:type="dcterms:W3CDTF">2013-03-10T15:02:57Z</dcterms:created>
  <dcterms:modified xsi:type="dcterms:W3CDTF">2014-01-10T16:03:30Z</dcterms:modified>
</cp:coreProperties>
</file>