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97C-BD60-4DD2-994C-79F3722636F7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43F-2144-41AA-AC47-503D11186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97C-BD60-4DD2-994C-79F3722636F7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43F-2144-41AA-AC47-503D11186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97C-BD60-4DD2-994C-79F3722636F7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43F-2144-41AA-AC47-503D11186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97C-BD60-4DD2-994C-79F3722636F7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43F-2144-41AA-AC47-503D11186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97C-BD60-4DD2-994C-79F3722636F7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43F-2144-41AA-AC47-503D11186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97C-BD60-4DD2-994C-79F3722636F7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43F-2144-41AA-AC47-503D11186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97C-BD60-4DD2-994C-79F3722636F7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43F-2144-41AA-AC47-503D11186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97C-BD60-4DD2-994C-79F3722636F7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43F-2144-41AA-AC47-503D11186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97C-BD60-4DD2-994C-79F3722636F7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43F-2144-41AA-AC47-503D11186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97C-BD60-4DD2-994C-79F3722636F7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43F-2144-41AA-AC47-503D11186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97C-BD60-4DD2-994C-79F3722636F7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43F-2144-41AA-AC47-503D11186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1E97C-BD60-4DD2-994C-79F3722636F7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9743F-2144-41AA-AC47-503D11186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Bob Dylan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Valentin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Morozov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Vadim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Khammatov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Daniil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Dudnikov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Miraziz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Isazade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en-US" sz="5400" b="1" dirty="0" err="1" smtClean="0"/>
              <a:t>Factfile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357850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281518" cy="535785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Full name:</a:t>
            </a:r>
            <a:r>
              <a:rPr lang="ru-RU" sz="3200" b="1" dirty="0" smtClean="0"/>
              <a:t> </a:t>
            </a:r>
            <a:r>
              <a:rPr lang="en-US" sz="3200" i="1" dirty="0" smtClean="0"/>
              <a:t>Robert Allen Zimmerman</a:t>
            </a:r>
            <a:r>
              <a:rPr lang="en-US" sz="3200" dirty="0" smtClean="0"/>
              <a:t> </a:t>
            </a:r>
          </a:p>
          <a:p>
            <a:r>
              <a:rPr lang="en-US" sz="3200" b="1" dirty="0" smtClean="0"/>
              <a:t>Nickname:</a:t>
            </a:r>
            <a:r>
              <a:rPr lang="ru-RU" sz="3200" b="1" dirty="0" smtClean="0"/>
              <a:t> </a:t>
            </a:r>
            <a:r>
              <a:rPr lang="en-US" sz="3200" dirty="0" smtClean="0"/>
              <a:t>Dylan Thomas </a:t>
            </a:r>
            <a:endParaRPr lang="en-US" sz="3200" b="1" dirty="0" smtClean="0"/>
          </a:p>
          <a:p>
            <a:r>
              <a:rPr lang="en-US" sz="3200" b="1" dirty="0" smtClean="0"/>
              <a:t>Date of birth:</a:t>
            </a:r>
            <a:r>
              <a:rPr lang="ru-RU" sz="3200" b="1" dirty="0" smtClean="0"/>
              <a:t> </a:t>
            </a:r>
            <a:r>
              <a:rPr lang="en-US" sz="3200" dirty="0" smtClean="0"/>
              <a:t>May 24, 1941 </a:t>
            </a:r>
            <a:endParaRPr lang="en-US" sz="3200" b="1" dirty="0" smtClean="0"/>
          </a:p>
          <a:p>
            <a:r>
              <a:rPr lang="en-US" sz="3200" b="1" dirty="0" smtClean="0"/>
              <a:t>Place of </a:t>
            </a:r>
            <a:r>
              <a:rPr lang="en-US" sz="3200" b="1" dirty="0" err="1" smtClean="0"/>
              <a:t>birth:</a:t>
            </a:r>
            <a:r>
              <a:rPr lang="en-US" sz="3200" dirty="0" err="1" smtClean="0"/>
              <a:t>Duluth</a:t>
            </a:r>
            <a:r>
              <a:rPr lang="en-US" sz="3200" dirty="0" smtClean="0"/>
              <a:t>, Minn., U.S. </a:t>
            </a:r>
            <a:endParaRPr lang="en-US" sz="3200" b="1" dirty="0" smtClean="0"/>
          </a:p>
          <a:p>
            <a:r>
              <a:rPr lang="en-US" sz="3200" b="1" dirty="0" smtClean="0"/>
              <a:t>Began his musical career:</a:t>
            </a:r>
            <a:endParaRPr lang="ru-RU" sz="3200" b="1" dirty="0" smtClean="0"/>
          </a:p>
          <a:p>
            <a:r>
              <a:rPr lang="en-US" sz="2900" dirty="0" smtClean="0"/>
              <a:t>In the early 1960s he performed professionally in Greenwich Village coffeehouses and released albums</a:t>
            </a:r>
            <a:endParaRPr lang="ru-RU" sz="2900" b="1" dirty="0" smtClean="0"/>
          </a:p>
          <a:p>
            <a:endParaRPr lang="ru-RU" sz="3200" b="1" dirty="0"/>
          </a:p>
        </p:txBody>
      </p:sp>
      <p:pic>
        <p:nvPicPr>
          <p:cNvPr id="1026" name="Picture 2" descr="C:\Documents and Settings\Учитель\Рабочий стол\Дилан\dylan3i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00108"/>
            <a:ext cx="3714744" cy="5454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en-US" sz="5400" b="1" dirty="0" err="1" smtClean="0"/>
              <a:t>Factfile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52864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210080" cy="528641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His first musical success:</a:t>
            </a: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    </a:t>
            </a:r>
            <a:r>
              <a:rPr lang="en-US" sz="3200" dirty="0" smtClean="0"/>
              <a:t>in 1965 and 1966 </a:t>
            </a:r>
            <a:endParaRPr lang="en-US" sz="3200" b="1" dirty="0" smtClean="0"/>
          </a:p>
          <a:p>
            <a:r>
              <a:rPr lang="en-US" sz="3200" b="1" err="1" smtClean="0"/>
              <a:t>Songs</a:t>
            </a:r>
            <a:r>
              <a:rPr lang="en-US" sz="3200" b="1" smtClean="0"/>
              <a:t>: </a:t>
            </a:r>
            <a:r>
              <a:rPr lang="en-US" sz="2400" smtClean="0"/>
              <a:t>The </a:t>
            </a:r>
            <a:r>
              <a:rPr lang="en-US" sz="2400" dirty="0" smtClean="0"/>
              <a:t>landmark albums </a:t>
            </a:r>
            <a:r>
              <a:rPr lang="en-US" sz="2400" i="1" dirty="0" smtClean="0"/>
              <a:t>Highway 61 Revisited</a:t>
            </a:r>
            <a:r>
              <a:rPr lang="en-US" sz="2400" dirty="0" smtClean="0"/>
              <a:t> (1965) and </a:t>
            </a:r>
            <a:r>
              <a:rPr lang="en-US" sz="2400" i="1" dirty="0" smtClean="0"/>
              <a:t>Blonde on Blonde</a:t>
            </a:r>
            <a:r>
              <a:rPr lang="en-US" sz="2400" dirty="0" smtClean="0"/>
              <a:t> (1966) established him as a leading figure in rock music . </a:t>
            </a:r>
            <a:r>
              <a:rPr lang="en-US" sz="2400" i="1" dirty="0" smtClean="0"/>
              <a:t>Blood on the Tracks</a:t>
            </a:r>
            <a:r>
              <a:rPr lang="en-US" sz="2400" dirty="0" smtClean="0"/>
              <a:t> (1975), </a:t>
            </a:r>
            <a:r>
              <a:rPr lang="en-US" sz="2400" i="1" dirty="0" smtClean="0"/>
              <a:t>Time Out of Mind</a:t>
            </a:r>
            <a:r>
              <a:rPr lang="en-US" sz="2400" dirty="0" smtClean="0"/>
              <a:t> (1997) and </a:t>
            </a:r>
            <a:r>
              <a:rPr lang="en-US" sz="2400" i="1" dirty="0" smtClean="0"/>
              <a:t>Love and Theft</a:t>
            </a:r>
            <a:r>
              <a:rPr lang="en-US" sz="2400" dirty="0" smtClean="0"/>
              <a:t> (2001) 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от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риятная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TS102600253</Template>
  <TotalTime>59</TotalTime>
  <Words>120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ноты</vt:lpstr>
      <vt:lpstr>Bob Dylan</vt:lpstr>
      <vt:lpstr>Factfile</vt:lpstr>
      <vt:lpstr>Factfile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Bob Dylan</dc:title>
  <dc:creator>Татьяна</dc:creator>
  <cp:lastModifiedBy>Татьяна</cp:lastModifiedBy>
  <cp:revision>11</cp:revision>
  <dcterms:created xsi:type="dcterms:W3CDTF">2013-03-10T10:02:02Z</dcterms:created>
  <dcterms:modified xsi:type="dcterms:W3CDTF">2014-01-10T16:05:31Z</dcterms:modified>
</cp:coreProperties>
</file>