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5Г 2013 год\for lessons\20 декабря\фото урок Самохваловой ТМ 20 12 2013\DSC0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64336"/>
            <a:ext cx="3456384" cy="25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5Г 2013 год\for lessons\20 декабря\фото урок Самохваловой ТМ 20 12 2013\DSC00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0404"/>
            <a:ext cx="3888432" cy="29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5Г 2013 год\for lessons\20 декабря\фото урок Самохваловой ТМ 20 12 2013\DSC00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1088"/>
            <a:ext cx="3874188" cy="29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:\5Г 2013 год\for lessons\20 декабря\фото урок Самохваловой ТМ 20 12 2013\DSC006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32449"/>
          <a:stretch/>
        </p:blipFill>
        <p:spPr bwMode="auto">
          <a:xfrm>
            <a:off x="251520" y="244880"/>
            <a:ext cx="4392490" cy="25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444" y="2879606"/>
            <a:ext cx="752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английского языка в 5 классе по теме «Животные».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Учитель: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Самохвалова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Т.М., МОУ «Гимназия №3» г. Юбилейный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8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5Г 2013 год\for lessons\20 декабря\фото урок Самохваловой ТМ 20 12 2013\DSC00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36" y="102596"/>
            <a:ext cx="4040044" cy="30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:\5Г 2013 год\for lessons\20 декабря\фото урок Самохваловой ТМ 20 12 2013\DSC00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3299650"/>
            <a:ext cx="4545499" cy="34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5Г 2013 год\for lessons\20 декабря\фото урок Самохваловой ТМ 20 12 2013\DSC007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036" r="19325" b="19648"/>
          <a:stretch/>
        </p:blipFill>
        <p:spPr bwMode="auto">
          <a:xfrm>
            <a:off x="4860032" y="3223806"/>
            <a:ext cx="4119648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5Г 2013 год\for lessons\20 декабря\фото урок Самохваловой ТМ 20 12 2013\DSC006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18547" r="3041"/>
          <a:stretch/>
        </p:blipFill>
        <p:spPr bwMode="auto">
          <a:xfrm>
            <a:off x="257951" y="128636"/>
            <a:ext cx="4405518" cy="297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8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5Г 2013 год\архив открытых уроков 20 12 2013\фото урок Самохваловой ТМ 20 12 2013\DSC0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5298133" cy="3974124"/>
          </a:xfrm>
          <a:prstGeom prst="rect">
            <a:avLst/>
          </a:prstGeom>
          <a:noFill/>
        </p:spPr>
      </p:pic>
      <p:pic>
        <p:nvPicPr>
          <p:cNvPr id="11267" name="Picture 3" descr="H:\5Г 2013 год\for lessons\20 декабря\фото урок Самохваловой ТМ 20 12 2013\DSC007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31646"/>
          <a:stretch/>
        </p:blipFill>
        <p:spPr bwMode="auto">
          <a:xfrm>
            <a:off x="179512" y="3429000"/>
            <a:ext cx="5254357" cy="32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35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26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cp:lastPrinted>2014-01-31T03:16:20Z</cp:lastPrinted>
  <dcterms:created xsi:type="dcterms:W3CDTF">2014-01-15T01:12:56Z</dcterms:created>
  <dcterms:modified xsi:type="dcterms:W3CDTF">2014-01-31T03:17:02Z</dcterms:modified>
</cp:coreProperties>
</file>