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68" r:id="rId7"/>
    <p:sldId id="270" r:id="rId8"/>
    <p:sldId id="269" r:id="rId9"/>
    <p:sldId id="281" r:id="rId10"/>
    <p:sldId id="271" r:id="rId11"/>
    <p:sldId id="273" r:id="rId12"/>
    <p:sldId id="274" r:id="rId13"/>
    <p:sldId id="272" r:id="rId14"/>
    <p:sldId id="275" r:id="rId15"/>
    <p:sldId id="276" r:id="rId16"/>
    <p:sldId id="278" r:id="rId17"/>
    <p:sldId id="277" r:id="rId18"/>
    <p:sldId id="279" r:id="rId19"/>
    <p:sldId id="282" r:id="rId20"/>
    <p:sldId id="283" r:id="rId21"/>
    <p:sldId id="264" r:id="rId22"/>
    <p:sldId id="265" r:id="rId23"/>
    <p:sldId id="266" r:id="rId24"/>
    <p:sldId id="284" r:id="rId25"/>
    <p:sldId id="285" r:id="rId26"/>
    <p:sldId id="286" r:id="rId27"/>
    <p:sldId id="287" r:id="rId28"/>
    <p:sldId id="290" r:id="rId29"/>
    <p:sldId id="288" r:id="rId30"/>
    <p:sldId id="291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B84"/>
    <a:srgbClr val="580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fo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1602" y="285728"/>
            <a:ext cx="8001056" cy="67151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Это – прелестное чувство…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ОНО – это смелость и страх…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Когда – то бывает и грустно, 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Но реже случается так.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ОНО – это счастье и радость, 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Когда на душе так тепло…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И это небесная сладость…</a:t>
            </a: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D70B84"/>
                </a:solidFill>
                <a:latin typeface="Monotype Corsiva" pitchFamily="66" charset="0"/>
              </a:rPr>
              <a:t>Два сердца как будто одно…</a:t>
            </a:r>
            <a:endParaRPr lang="ru-RU" sz="3600" b="1" dirty="0">
              <a:solidFill>
                <a:srgbClr val="D70B8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бовь\для презентации\--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050315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Любовь к родителям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любовь\для презентации\0_1279a_4ad5ff3-3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650" y="1429439"/>
            <a:ext cx="4105350" cy="542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любовь\для презентации\0c2ef51fe15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бовь\для презентации\2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3834" cy="380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517632" cy="114300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b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    к детям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D:\любовь\для презентации\bebek-opucu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902" y="2564904"/>
            <a:ext cx="3795097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любовь\для презентации\1321352427_flag_of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08920"/>
            <a:ext cx="5471315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любовь\для презентации\92fdadb33b5c32df83acbc46b9c54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347864" cy="3301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 </a:t>
            </a:r>
            <a:r>
              <a:rPr lang="ru-RU" sz="9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9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800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10700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9800" dirty="0" smtClean="0">
                <a:solidFill>
                  <a:srgbClr val="FF0000"/>
                </a:solidFill>
                <a:latin typeface="Monotype Corsiva" pitchFamily="66" charset="0"/>
              </a:rPr>
              <a:t>к Родине</a:t>
            </a:r>
            <a:endParaRPr lang="ru-RU" sz="53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юбовь\для презентации\7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b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 к родному краю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любовь\для презентации\3kjY7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5014"/>
            <a:ext cx="3319061" cy="2074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любовь\для презентации\05343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637120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любовь\для презентации\1249028880_1248719725_123814846638309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2568267"/>
            <a:ext cx="4067944" cy="428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любовь\для презентации\1341010179_otnosheniya_s_bivshim_parn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88024" cy="379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Любовь к единственному человеку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Любовь к отчему дому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любовь\для презентации\be0181cbc91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30746" cy="565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любовь\для презентации\prirod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808312" cy="2698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любовь\для презентации\5893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419" y="3645024"/>
            <a:ext cx="501558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любовь\для презентации\00786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4572001" cy="344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43528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Любовь к природе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3" name="Picture 5" descr="D:\любовь\для презентации\14701360-nz---noe------n--------n--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323861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любовь\для презентации\7354025_b6cbc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1397"/>
            <a:ext cx="4248472" cy="3908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                 </a:t>
            </a:r>
            <a:b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                 </a:t>
            </a:r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b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к музыке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D:\любовь\для презентации\faa365c9e0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48473" cy="318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D:\любовь\для презентации\img_1285570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96344"/>
            <a:ext cx="5682208" cy="42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:\любовь\для презентации\thumbs_tver_doctrines_emercom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0219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b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 к своей профессии</a:t>
            </a:r>
            <a:endParaRPr lang="ru-RU" sz="11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юбовь\любовь\z_d604a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786842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Право человека любить</a:t>
            </a:r>
            <a:b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 и быть любимым –</a:t>
            </a:r>
            <a:b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 это бесценный Божий дар. </a:t>
            </a:r>
            <a:b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Если мы будем правильно распоряжаться этим светлым даром, мы сможем найти своё место в жизни</a:t>
            </a:r>
            <a:b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 и быть счастливым.</a:t>
            </a:r>
            <a:endParaRPr lang="ru-RU" sz="5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infinity-romantic-gif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46"/>
            <a:ext cx="9144000" cy="68606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i="1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ЛЮБОВЬ…</a:t>
            </a:r>
            <a:endParaRPr lang="ru-RU" sz="11500" i="1" dirty="0">
              <a:solidFill>
                <a:srgbClr val="D70B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любовь\любовь\gif,gifqi,animatcii,avatarq%20(290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0"/>
            <a:ext cx="10787106" cy="7286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256"/>
            <a:ext cx="8229600" cy="1143000"/>
          </a:xfrm>
        </p:spPr>
        <p:txBody>
          <a:bodyPr>
            <a:noAutofit/>
          </a:bodyPr>
          <a:lstStyle/>
          <a:p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«Любовь – неведомая страна и мы все плывём туда каждый на своём корабле, и каждый из нас на своём корабле капитан и ведёт корабль своим собственным путём». </a:t>
            </a: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</a:t>
            </a:r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(Пришвин М.М.)</a:t>
            </a: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                       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юбовь\любовь\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643998" cy="664371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Любить для меня – значит быть любимым.</a:t>
            </a: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Любить – значит, прежде всего, отдавать, а не брать.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Любить – это значит быть заинтересованным в жизни того,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кого любишь.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1942"/>
            <a:ext cx="9001156" cy="1143000"/>
          </a:xfrm>
        </p:spPr>
        <p:txBody>
          <a:bodyPr>
            <a:noAutofit/>
          </a:bodyPr>
          <a:lstStyle/>
          <a:p>
            <a:r>
              <a:rPr lang="ru-RU" sz="11400" dirty="0" smtClean="0">
                <a:solidFill>
                  <a:schemeClr val="tx1"/>
                </a:solidFill>
                <a:latin typeface="Monotype Corsiva" pitchFamily="66" charset="0"/>
              </a:rPr>
              <a:t>ПОСЛОВИЦЫ О ЛЮБВИ</a:t>
            </a:r>
            <a:endParaRPr lang="ru-RU" sz="1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1\Pictures\lubov_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2682244" cy="212883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wedding-love-vector-background_52-1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28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6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Был бы милый по душе, проживем и в шалаше.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Верная любовь в огне не горит, в воде не тонет.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Жить в разлуке - хуже муки.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Злого любить - себя губить.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Не мил и свет, коли милого нет. </a:t>
            </a:r>
            <a:endParaRPr lang="ru-RU" sz="35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\Pictures\для презентации\292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76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Monotype Corsiva" pitchFamily="66" charset="0"/>
              </a:rPr>
              <a:t>Какими качествами обладает человек, живущий в любви?</a:t>
            </a:r>
            <a:endParaRPr lang="ru-RU" sz="8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любовь\любовь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Выберите для себя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1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Аккуратность</a:t>
            </a:r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</a:t>
            </a:r>
            <a:r>
              <a:rPr lang="ru-RU" sz="3500" b="1" dirty="0" smtClean="0">
                <a:cs typeface="Times New Roman"/>
              </a:rPr>
              <a:t>Доброта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</a:t>
            </a:r>
            <a:r>
              <a:rPr lang="ru-RU" sz="3500" b="1" dirty="0" smtClean="0">
                <a:cs typeface="Times New Roman"/>
              </a:rPr>
              <a:t>Заботливость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Благоразумие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</a:t>
            </a:r>
            <a:r>
              <a:rPr lang="ru-RU" sz="3500" b="1" dirty="0" smtClean="0">
                <a:cs typeface="Times New Roman"/>
              </a:rPr>
              <a:t>Доверчивость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Вежливость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Верность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Чувство юмора</a:t>
            </a:r>
            <a:endParaRPr lang="ru-RU" sz="3500" b="1" dirty="0" smtClean="0"/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Внимательность</a:t>
            </a:r>
          </a:p>
          <a:p>
            <a:pPr algn="just">
              <a:buNone/>
            </a:pPr>
            <a:r>
              <a:rPr lang="ru-RU" sz="3500" b="1" dirty="0" smtClean="0">
                <a:latin typeface="Times New Roman"/>
                <a:cs typeface="Times New Roman"/>
              </a:rPr>
              <a:t>♦ Бережливость</a:t>
            </a:r>
            <a:endParaRPr lang="ru-RU" sz="35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16"/>
          <p:cNvSpPr txBox="1">
            <a:spLocks/>
          </p:cNvSpPr>
          <p:nvPr/>
        </p:nvSpPr>
        <p:spPr>
          <a:xfrm>
            <a:off x="5643538" y="1428736"/>
            <a:ext cx="3500462" cy="4786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lvl="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ru-RU" sz="3000" b="1" dirty="0" smtClean="0">
                <a:cs typeface="Times New Roman"/>
              </a:rPr>
              <a:t>♦ Мудрость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ru-RU" sz="3000" b="1" dirty="0" smtClean="0">
                <a:cs typeface="Times New Roman"/>
              </a:rPr>
              <a:t>♦ Нежность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Честность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Постоянство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Преданность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Ласка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Понимание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Терпение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Сочувствие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♦ Щедрость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для презентации\1333224321_love_kartinki_3212490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40108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 «РАСТОПИ КРУГ»</a:t>
            </a:r>
            <a:endParaRPr lang="ru-RU" sz="11500" dirty="0">
              <a:solidFill>
                <a:srgbClr val="D70B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Pictures\для презентации\0_12ba8_fac2c01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Синквейны</a:t>
            </a:r>
            <a:r>
              <a:rPr lang="ru-RU" sz="54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про любовь</a:t>
            </a:r>
            <a:endParaRPr lang="ru-RU" sz="5400" dirty="0">
              <a:solidFill>
                <a:srgbClr val="D70B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составления </a:t>
            </a:r>
            <a:r>
              <a:rPr lang="ru-RU" b="1" dirty="0" err="1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синквейна</a:t>
            </a:r>
            <a:r>
              <a:rPr lang="ru-RU" b="1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dirty="0" smtClean="0">
              <a:solidFill>
                <a:srgbClr val="D70B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651510" lvl="0" indent="-51435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В первой строке одним словом обозначается тема</a:t>
            </a:r>
          </a:p>
          <a:p>
            <a:pPr marL="651510" lvl="0" indent="-51435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(1 существительное).</a:t>
            </a:r>
          </a:p>
          <a:p>
            <a:pPr lvl="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 Вторая строка – описание темы двумя словами</a:t>
            </a:r>
          </a:p>
          <a:p>
            <a:pPr lvl="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(2 прилагательных)</a:t>
            </a:r>
          </a:p>
          <a:p>
            <a:pPr lvl="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 Третья строка – описание действия по этой теме тремя словами (3 глагола)</a:t>
            </a:r>
          </a:p>
          <a:p>
            <a:pPr lvl="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Четвертая строка – небольшая фраза, выражающая твоё отношение к теме (1 предложение)</a:t>
            </a:r>
          </a:p>
          <a:p>
            <a:pPr lvl="0">
              <a:buNone/>
            </a:pPr>
            <a:r>
              <a:rPr lang="ru-RU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5. Пятая строка – одно слово, ассоциация с темой (1 слово).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ЖЕЛАЮ УДАЧИ!</a:t>
            </a:r>
          </a:p>
          <a:p>
            <a:pPr algn="ctr"/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любовь\любовь\fony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0037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Любовь.</a:t>
            </a:r>
            <a:b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Первая и долгожданная.</a:t>
            </a:r>
            <a:b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Любить, уважать, оберегать.</a:t>
            </a:r>
            <a:b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Любовью дорожить умейте!</a:t>
            </a:r>
            <a:b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Monotype Corsiva" pitchFamily="66" charset="0"/>
              </a:rPr>
              <a:t>Жизнь.</a:t>
            </a: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для презентации\83335469_82685718_Aluye_par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0"/>
            <a:ext cx="93482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«Всё приходит вовремя к тем,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умеет ждать»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(Толстой Л. Н)</a:t>
            </a:r>
            <a:br>
              <a:rPr lang="ru-RU" sz="3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42908" y="2571744"/>
            <a:ext cx="9286908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800" dirty="0" smtClean="0">
                <a:solidFill>
                  <a:srgbClr val="FF0000"/>
                </a:solidFill>
                <a:latin typeface="Monotype Corsiva" pitchFamily="66" charset="0"/>
              </a:rPr>
              <a:t>ПРИТЧА ПРО ЛЮБОВЬ</a:t>
            </a:r>
            <a:endParaRPr lang="ru-RU" sz="6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fon-photoshop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8572560" cy="4214842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ПОГОВОРИМ</a:t>
            </a:r>
            <a:br>
              <a:rPr lang="ru-RU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 </a:t>
            </a:r>
            <a:br>
              <a:rPr lang="ru-RU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ЛЮБВИ</a:t>
            </a:r>
            <a:endParaRPr lang="ru-RU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любовь\любовь\1133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69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 правил о любви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714356"/>
            <a:ext cx="4714876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Надо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Уметь прощать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Смотреть на мир глазами любимого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Принимать человека таким, какой он есть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Проявлять искренность чувств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«Хлеба горбушку и ту пополам»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Делить радость и печаль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Быть верным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Нести ответственность за семью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651510" lvl="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Делать комплименты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Позволять любить себя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714356"/>
            <a:ext cx="45720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 надо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Заботиться только о себе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Уходить из жизни даже ради любимой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Искать материальную выгоду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Быть эгоистом, потребителем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Делать что-либо на зло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Давить ревностью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Говорить стоимость подарка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Вспоминать прошлые обиды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Отзываться плохо о родственниках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Ограничивать в чувства</a:t>
            </a:r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любовь\для презентации\0_38520_fb04ac9a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36" cy="6858000"/>
          </a:xfrm>
          <a:prstGeom prst="rect">
            <a:avLst/>
          </a:prstGeom>
          <a:noFill/>
        </p:spPr>
      </p:pic>
      <p:pic>
        <p:nvPicPr>
          <p:cNvPr id="1026" name="Picture 2" descr="D:\любовь\любовь\312480718828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1571612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Pictures\5896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8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ТАКОЕ </a:t>
            </a:r>
            <a:b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ЛЮБОВЬ?</a:t>
            </a:r>
            <a:endParaRPr lang="ru-RU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Pictures\1241710604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96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ВАШИ</a:t>
            </a:r>
            <a:br>
              <a:rPr lang="ru-RU" sz="96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600" dirty="0" smtClean="0">
                <a:solidFill>
                  <a:srgbClr val="D70B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АССОЦИАЦИИ</a:t>
            </a:r>
            <a:endParaRPr lang="ru-RU" sz="9600" dirty="0">
              <a:solidFill>
                <a:srgbClr val="D70B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юбовь\любовь\heart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D70B84"/>
                </a:solidFill>
                <a:latin typeface="Monotype Corsiva" pitchFamily="66" charset="0"/>
              </a:rPr>
              <a:t>В современной литературе</a:t>
            </a:r>
            <a:br>
              <a:rPr lang="ru-RU" sz="5300" dirty="0" smtClean="0">
                <a:solidFill>
                  <a:srgbClr val="D70B84"/>
                </a:solidFill>
                <a:latin typeface="Monotype Corsiva" pitchFamily="66" charset="0"/>
              </a:rPr>
            </a:br>
            <a:r>
              <a:rPr lang="ru-RU" sz="5300" dirty="0" smtClean="0">
                <a:solidFill>
                  <a:srgbClr val="D70B84"/>
                </a:solidFill>
                <a:latin typeface="Monotype Corsiva" pitchFamily="66" charset="0"/>
              </a:rPr>
              <a:t>ЛЮБОВЬ – это эмоциональное чувство, свойственное человеку, глубокая, самоотверженная  привязанность к другому человеку или объекту, чувство</a:t>
            </a:r>
            <a:br>
              <a:rPr lang="ru-RU" sz="5300" dirty="0" smtClean="0">
                <a:solidFill>
                  <a:srgbClr val="D70B84"/>
                </a:solidFill>
                <a:latin typeface="Monotype Corsiva" pitchFamily="66" charset="0"/>
              </a:rPr>
            </a:br>
            <a:r>
              <a:rPr lang="ru-RU" sz="5300" dirty="0" smtClean="0">
                <a:solidFill>
                  <a:srgbClr val="D70B84"/>
                </a:solidFill>
                <a:latin typeface="Monotype Corsiva" pitchFamily="66" charset="0"/>
              </a:rPr>
              <a:t> глубокой симпатии.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юбовь\любовь\success-in-personal-developmen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80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40108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ЛЮБОВЬ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– самое главное чувство на Земле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и во всей Вселенной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любовь\любовь\kartinki_lubov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</a:rPr>
              <a:t>МНОГОЛИКАЯ ЛЮБОВЬ</a:t>
            </a:r>
            <a:endParaRPr lang="ru-RU" sz="9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resized_astri_the_best_love_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786742" cy="371477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300" dirty="0" smtClean="0">
                <a:solidFill>
                  <a:srgbClr val="002060"/>
                </a:solidFill>
                <a:latin typeface="Monotype Corsiva" pitchFamily="66" charset="0"/>
              </a:rPr>
              <a:t>«Детство начинается с любви к матери. Это самое святое чувство. Если в твоей душе его нет,  значит, когда ты станешь взрослым, не будет у тебя ни любви к другу, ни любви к Родине. Все будет для тебя безразлично, кроме </a:t>
            </a:r>
            <a:br>
              <a:rPr lang="ru-RU" sz="53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300" dirty="0" smtClean="0">
                <a:solidFill>
                  <a:srgbClr val="002060"/>
                </a:solidFill>
                <a:latin typeface="Monotype Corsiva" pitchFamily="66" charset="0"/>
              </a:rPr>
              <a:t>собственного покоя и удобства».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415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ЛЮБОВЬ…</vt:lpstr>
      <vt:lpstr>ПОГОВОРИМ  О  ЛЮБВИ</vt:lpstr>
      <vt:lpstr>ЧТО ТАКОЕ    ЛЮБОВЬ?</vt:lpstr>
      <vt:lpstr>ВАШИ АССОЦИАЦИИ</vt:lpstr>
      <vt:lpstr>В современной литературе ЛЮБОВЬ – это эмоциональное чувство, свойственное человеку, глубокая, самоотверженная  привязанность к другому человеку или объекту, чувство  глубокой симпатии.   </vt:lpstr>
      <vt:lpstr>ЛЮБОВЬ  – самое главное чувство на Земле  и во всей Вселенной</vt:lpstr>
      <vt:lpstr>МНОГОЛИКАЯ ЛЮБОВЬ</vt:lpstr>
      <vt:lpstr>  «Детство начинается с любви к матери. Это самое святое чувство. Если в твоей душе его нет,  значит, когда ты станешь взрослым, не будет у тебя ни любви к другу, ни любви к Родине. Все будет для тебя безразлично, кроме  собственного покоя и удобства». </vt:lpstr>
      <vt:lpstr>Любовь к родителям</vt:lpstr>
      <vt:lpstr>                                Любовь        к детям</vt:lpstr>
      <vt:lpstr>      Любовь                                              к Родине</vt:lpstr>
      <vt:lpstr>Любовь  к родному краю</vt:lpstr>
      <vt:lpstr>Любовь к единственному человеку</vt:lpstr>
      <vt:lpstr>Любовь к отчему дому</vt:lpstr>
      <vt:lpstr>Любовь к природе</vt:lpstr>
      <vt:lpstr>                                   Любовь  к музыке</vt:lpstr>
      <vt:lpstr>Любовь  к своей профессии</vt:lpstr>
      <vt:lpstr>Право человека любить  и быть любимым –  это бесценный Божий дар.  Если мы будем правильно распоряжаться этим светлым даром, мы сможем найти своё место в жизни  и быть счастливым.</vt:lpstr>
      <vt:lpstr>«Любовь – неведомая страна и мы все плывём туда каждый на своём корабле, и каждый из нас на своём корабле капитан и ведёт корабль своим собственным путём».                              (Пришвин М.М.)                            </vt:lpstr>
      <vt:lpstr>Слайд 21</vt:lpstr>
      <vt:lpstr>ПОСЛОВИЦЫ О ЛЮБВИ</vt:lpstr>
      <vt:lpstr>Слайд 23</vt:lpstr>
      <vt:lpstr>Какими качествами обладает человек, живущий в любви?</vt:lpstr>
      <vt:lpstr>Выберите для себя</vt:lpstr>
      <vt:lpstr>ИГРА «РАСТОПИ КРУГ»</vt:lpstr>
      <vt:lpstr>Синквейны про любовь</vt:lpstr>
      <vt:lpstr>Любовь. Первая и долгожданная. Любить, уважать, оберегать. Любовью дорожить умейте! Жизнь.  </vt:lpstr>
      <vt:lpstr>«Всё приходит вовремя к тем,  кто умеет ждать»  (Толстой Л. Н) </vt:lpstr>
      <vt:lpstr>10 правил о любви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2013-11-11T09:08:06Z</dcterms:created>
  <dcterms:modified xsi:type="dcterms:W3CDTF">2013-11-18T08:04:17Z</dcterms:modified>
</cp:coreProperties>
</file>