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00"/>
    <a:srgbClr val="333399"/>
    <a:srgbClr val="FF66FF"/>
    <a:srgbClr val="66CCFF"/>
    <a:srgbClr val="CC00CC"/>
    <a:srgbClr val="660033"/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12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0175F-85E9-4DFB-9D03-1804148EDF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3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FD0A-7018-433B-BCE6-20AC760A4D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863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85B4-084A-4D7F-801B-F482BD6828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3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9B11D-09FB-4224-9853-0F7F1BBD81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223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679C-EE6D-4E03-9F6D-018FCEE77D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93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4C0EE-5914-4565-955C-6CD73C7CC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01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53DCC-AF79-48D9-B29E-4901CA5F37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69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3A6F6-5DB7-4660-A155-67FCD4154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17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B41AA-90EB-42E6-82F4-10BEA2211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38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A4B1D-57D0-4454-9E3E-94D861EE02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886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F5C9-25AB-4615-9670-045F9FE382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21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ACFA22-31C4-41EA-AA21-EAD36C260D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067" y="1204472"/>
            <a:ext cx="6765826" cy="43055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До свидания,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Азбука!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88" name="Picture 4" descr="J023397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7500" b="43750"/>
          <a:stretch>
            <a:fillRect/>
          </a:stretch>
        </p:blipFill>
        <p:spPr>
          <a:xfrm>
            <a:off x="1828800" y="1447800"/>
            <a:ext cx="5410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0066"/>
                </a:solidFill>
                <a:latin typeface="Times New Roman" pitchFamily="18" charset="0"/>
              </a:rPr>
              <a:t>Улица Шифровальная</a:t>
            </a:r>
          </a:p>
        </p:txBody>
      </p:sp>
      <p:pic>
        <p:nvPicPr>
          <p:cNvPr id="17413" name="Picture 5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676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/>
          <a:lstStyle/>
          <a:p>
            <a:r>
              <a:rPr lang="ru-RU" altLang="ru-RU" sz="7200" i="1">
                <a:solidFill>
                  <a:srgbClr val="0000FF"/>
                </a:solidFill>
              </a:rPr>
              <a:t>Валик</a:t>
            </a:r>
            <a:br>
              <a:rPr lang="ru-RU" altLang="ru-RU" sz="7200" i="1">
                <a:solidFill>
                  <a:srgbClr val="0000FF"/>
                </a:solidFill>
              </a:rPr>
            </a:br>
            <a:r>
              <a:rPr lang="ru-RU" altLang="ru-RU" sz="7200" i="1">
                <a:solidFill>
                  <a:srgbClr val="660033"/>
                </a:solidFill>
              </a:rPr>
              <a:t>Жилы</a:t>
            </a:r>
            <a:br>
              <a:rPr lang="ru-RU" altLang="ru-RU" sz="7200" i="1">
                <a:solidFill>
                  <a:srgbClr val="660033"/>
                </a:solidFill>
              </a:rPr>
            </a:br>
            <a:r>
              <a:rPr lang="ru-RU" altLang="ru-RU" sz="7200" i="1">
                <a:solidFill>
                  <a:srgbClr val="CC00CC"/>
                </a:solidFill>
              </a:rPr>
              <a:t>Лапоть</a:t>
            </a:r>
            <a:br>
              <a:rPr lang="ru-RU" altLang="ru-RU" sz="7200" i="1">
                <a:solidFill>
                  <a:srgbClr val="CC00CC"/>
                </a:solidFill>
              </a:rPr>
            </a:br>
            <a:r>
              <a:rPr lang="ru-RU" altLang="ru-RU" sz="7200" i="1">
                <a:solidFill>
                  <a:srgbClr val="FF66FF"/>
                </a:solidFill>
              </a:rPr>
              <a:t>Сосна</a:t>
            </a:r>
            <a:br>
              <a:rPr lang="ru-RU" altLang="ru-RU" sz="7200" i="1">
                <a:solidFill>
                  <a:srgbClr val="FF66FF"/>
                </a:solidFill>
              </a:rPr>
            </a:br>
            <a:r>
              <a:rPr lang="ru-RU" altLang="ru-RU" sz="7200" i="1">
                <a:solidFill>
                  <a:srgbClr val="333399"/>
                </a:solidFill>
              </a:rPr>
              <a:t>Мышка</a:t>
            </a:r>
            <a:endParaRPr lang="ru-RU" altLang="ru-RU" sz="7200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007400"/>
                </a:solidFill>
              </a:rPr>
              <a:t>Парк Отдыха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4581" name="Picture 5" descr="g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457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0000FF"/>
                </a:solidFill>
              </a:rPr>
              <a:t>Улица Героев сказок</a:t>
            </a:r>
          </a:p>
        </p:txBody>
      </p:sp>
      <p:pic>
        <p:nvPicPr>
          <p:cNvPr id="25604" name="Picture 4" descr="ре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7950" r="16667"/>
          <a:stretch>
            <a:fillRect/>
          </a:stretch>
        </p:blipFill>
        <p:spPr>
          <a:xfrm>
            <a:off x="1676400" y="1447800"/>
            <a:ext cx="57912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</a:rPr>
              <a:t>Джанни Родари 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«Приключения Чиполлино»</a:t>
            </a:r>
          </a:p>
        </p:txBody>
      </p:sp>
      <p:pic>
        <p:nvPicPr>
          <p:cNvPr id="26628" name="Рисунок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188" y="1600200"/>
            <a:ext cx="30956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</a:rPr>
              <a:t/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Корней Чуковский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«Доктор Айболит»</a:t>
            </a:r>
            <a:br>
              <a:rPr lang="ru-RU" altLang="ru-RU" sz="4000" b="1">
                <a:solidFill>
                  <a:srgbClr val="FF0000"/>
                </a:solidFill>
              </a:rPr>
            </a:br>
            <a:endParaRPr lang="ru-RU" altLang="ru-RU" sz="4000" b="1">
              <a:solidFill>
                <a:srgbClr val="FF0000"/>
              </a:solidFill>
            </a:endParaRPr>
          </a:p>
        </p:txBody>
      </p:sp>
      <p:pic>
        <p:nvPicPr>
          <p:cNvPr id="27652" name="Рисунок 1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981200"/>
            <a:ext cx="3621088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</a:rPr>
              <a:t/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Шарль Перро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«Золушка»</a:t>
            </a:r>
            <a:r>
              <a:rPr lang="ru-RU" altLang="ru-RU" sz="4000">
                <a:solidFill>
                  <a:schemeClr val="tx1"/>
                </a:solidFill>
              </a:rPr>
              <a:t/>
            </a:r>
            <a:br>
              <a:rPr lang="ru-RU" altLang="ru-RU" sz="4000">
                <a:solidFill>
                  <a:schemeClr val="tx1"/>
                </a:solidFill>
              </a:rPr>
            </a:br>
            <a:endParaRPr lang="ru-RU" altLang="ru-RU" sz="4000">
              <a:solidFill>
                <a:schemeClr val="tx1"/>
              </a:solidFill>
            </a:endParaRPr>
          </a:p>
        </p:txBody>
      </p:sp>
      <p:pic>
        <p:nvPicPr>
          <p:cNvPr id="28676" name="Рисунок 5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5713" y="1524000"/>
            <a:ext cx="4154487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7030A0"/>
                </a:solidFill>
              </a:rPr>
              <a:t/>
            </a:r>
            <a:br>
              <a:rPr lang="ru-RU" altLang="ru-RU" sz="4000" b="1">
                <a:solidFill>
                  <a:srgbClr val="7030A0"/>
                </a:solidFill>
              </a:rPr>
            </a:br>
            <a:r>
              <a:rPr lang="ru-RU" altLang="ru-RU" sz="4000" b="1">
                <a:solidFill>
                  <a:srgbClr val="7030A0"/>
                </a:solidFill>
              </a:rPr>
              <a:t>Василиса Премудрая</a:t>
            </a:r>
            <a:br>
              <a:rPr lang="ru-RU" altLang="ru-RU" sz="4000" b="1">
                <a:solidFill>
                  <a:srgbClr val="7030A0"/>
                </a:solidFill>
              </a:rPr>
            </a:br>
            <a:endParaRPr lang="ru-RU" altLang="ru-RU" sz="4000" b="1">
              <a:solidFill>
                <a:srgbClr val="7030A0"/>
              </a:solidFill>
            </a:endParaRPr>
          </a:p>
        </p:txBody>
      </p:sp>
      <p:pic>
        <p:nvPicPr>
          <p:cNvPr id="29700" name="Рисунок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2362200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286000" y="2590800"/>
            <a:ext cx="5715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       </a:t>
            </a:r>
            <a:r>
              <a:rPr lang="ru-RU" altLang="ru-RU" sz="3200" b="1">
                <a:solidFill>
                  <a:srgbClr val="FF0000"/>
                </a:solidFill>
              </a:rPr>
              <a:t>Русская народная сказка</a:t>
            </a:r>
          </a:p>
          <a:p>
            <a:endParaRPr lang="ru-RU" altLang="ru-RU" sz="3200" b="1">
              <a:solidFill>
                <a:srgbClr val="FF0000"/>
              </a:solidFill>
            </a:endParaRPr>
          </a:p>
          <a:p>
            <a:r>
              <a:rPr lang="ru-RU" altLang="ru-RU" sz="3200" b="1">
                <a:solidFill>
                  <a:srgbClr val="FF0000"/>
                </a:solidFill>
              </a:rPr>
              <a:t>            «Царевна-Лягушка»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</a:rPr>
              <a:t/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/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Алексей Толстой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«Золотой ключик, или приключения Буратино»</a:t>
            </a:r>
            <a:r>
              <a:rPr lang="ru-RU" altLang="ru-RU" sz="4000">
                <a:solidFill>
                  <a:schemeClr val="tx1"/>
                </a:solidFill>
              </a:rPr>
              <a:t/>
            </a:r>
            <a:br>
              <a:rPr lang="ru-RU" altLang="ru-RU" sz="4000">
                <a:solidFill>
                  <a:schemeClr val="tx1"/>
                </a:solidFill>
              </a:rPr>
            </a:br>
            <a:endParaRPr lang="ru-RU" altLang="ru-RU" sz="4000">
              <a:solidFill>
                <a:schemeClr val="tx1"/>
              </a:solidFill>
            </a:endParaRPr>
          </a:p>
        </p:txBody>
      </p:sp>
      <p:pic>
        <p:nvPicPr>
          <p:cNvPr id="30724" name="Рисунок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354263"/>
            <a:ext cx="3581400" cy="41227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48" name="Рисунок 1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52400"/>
            <a:ext cx="4953000" cy="632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>
                <a:solidFill>
                  <a:srgbClr val="FF0000"/>
                </a:solidFill>
              </a:rPr>
              <a:t/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Александр Сергеевич Пушкин</a:t>
            </a:r>
            <a:br>
              <a:rPr lang="ru-RU" altLang="ru-RU" sz="4000" b="1">
                <a:solidFill>
                  <a:srgbClr val="FF0000"/>
                </a:solidFill>
              </a:rPr>
            </a:br>
            <a:r>
              <a:rPr lang="ru-RU" altLang="ru-RU" sz="4000" b="1">
                <a:solidFill>
                  <a:srgbClr val="FF0000"/>
                </a:solidFill>
              </a:rPr>
              <a:t>«Сказка о золотой рыбке»</a:t>
            </a:r>
            <a:r>
              <a:rPr lang="ru-RU" altLang="ru-RU" sz="4000">
                <a:solidFill>
                  <a:schemeClr val="tx1"/>
                </a:solidFill>
              </a:rPr>
              <a:t/>
            </a:r>
            <a:br>
              <a:rPr lang="ru-RU" altLang="ru-RU" sz="4000">
                <a:solidFill>
                  <a:schemeClr val="tx1"/>
                </a:solidFill>
              </a:rPr>
            </a:br>
            <a:endParaRPr lang="ru-RU" altLang="ru-RU" sz="4000">
              <a:solidFill>
                <a:schemeClr val="tx1"/>
              </a:solidFill>
            </a:endParaRPr>
          </a:p>
        </p:txBody>
      </p:sp>
      <p:pic>
        <p:nvPicPr>
          <p:cNvPr id="31748" name="Рисунок 3"/>
          <p:cNvPicPr>
            <a:picLocks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2593" r="11201" b="12013"/>
          <a:stretch>
            <a:fillRect/>
          </a:stretch>
        </p:blipFill>
        <p:spPr>
          <a:xfrm>
            <a:off x="1828800" y="1924050"/>
            <a:ext cx="548640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0066"/>
                </a:solidFill>
              </a:rPr>
              <a:t>Улица Стихотворная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2773" name="Picture 5" descr="1302772411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579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i="1">
                <a:solidFill>
                  <a:srgbClr val="660066"/>
                </a:solidFill>
              </a:rPr>
              <a:t>Страна Литературия</a:t>
            </a:r>
          </a:p>
        </p:txBody>
      </p:sp>
      <p:pic>
        <p:nvPicPr>
          <p:cNvPr id="33797" name="Picture 5" descr="919b1da91ba44be1ed3c4c25dfa3ba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45795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173" name="Picture 5" descr="x_7946c6f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579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4648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Азбукоград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9221" name="Picture 5" descr="lavr_street_640x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3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209800" y="381000"/>
            <a:ext cx="4953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Улица Загадок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J0350117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352800" cy="310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J02502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63800"/>
            <a:ext cx="4013200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5" name="Picture 7" descr="94707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J0251070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9588" y="914400"/>
            <a:ext cx="5002212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1" name="Picture 5" descr="6380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572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5364" name="Picture 4" descr="J026719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2438400" cy="287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J0267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1981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J02671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1685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30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Улица Шифровальная</vt:lpstr>
      <vt:lpstr>Валик Жилы Лапоть Сосна Мышка</vt:lpstr>
      <vt:lpstr>Парк Отдыха</vt:lpstr>
      <vt:lpstr>Улица Героев сказок</vt:lpstr>
      <vt:lpstr>Джанни Родари  «Приключения Чиполлино»</vt:lpstr>
      <vt:lpstr> Корней Чуковский «Доктор Айболит» </vt:lpstr>
      <vt:lpstr> Шарль Перро «Золушка» </vt:lpstr>
      <vt:lpstr> Василиса Премудрая </vt:lpstr>
      <vt:lpstr>  Алексей Толстой «Золотой ключик, или приключения Буратино» </vt:lpstr>
      <vt:lpstr> Александр Сергеевич Пушкин «Сказка о золотой рыбке» </vt:lpstr>
      <vt:lpstr>Улица Стихотворная</vt:lpstr>
      <vt:lpstr>Страна Литературия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Артур</dc:creator>
  <cp:lastModifiedBy>Анастасия Черепнева</cp:lastModifiedBy>
  <cp:revision>14</cp:revision>
  <cp:lastPrinted>1601-01-01T00:00:00Z</cp:lastPrinted>
  <dcterms:created xsi:type="dcterms:W3CDTF">2013-02-23T06:52:31Z</dcterms:created>
  <dcterms:modified xsi:type="dcterms:W3CDTF">2014-04-08T10:59:59Z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