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4" r:id="rId3"/>
    <p:sldId id="297" r:id="rId4"/>
    <p:sldId id="286" r:id="rId5"/>
    <p:sldId id="288" r:id="rId6"/>
    <p:sldId id="290" r:id="rId7"/>
    <p:sldId id="292" r:id="rId8"/>
    <p:sldId id="299" r:id="rId9"/>
    <p:sldId id="306" r:id="rId10"/>
    <p:sldId id="301" r:id="rId11"/>
    <p:sldId id="30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9F030"/>
    <a:srgbClr val="35EB72"/>
    <a:srgbClr val="D66CC2"/>
    <a:srgbClr val="D058B9"/>
    <a:srgbClr val="DF8FD0"/>
    <a:srgbClr val="006600"/>
    <a:srgbClr val="0DC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C647-0ED7-4E76-B0A3-75C956B714A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0A0B-A89D-4680-89D2-AB757349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 and Settings\Администратор\Мои документы\Мои рисунки\фоны\0d34efef30a2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E:\Documents and Settings\Администратор\Мои документы\Мои рисунки\фоны\31b73af89d1a8438836c73200f679a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4214842" cy="32146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0042"/>
            <a:ext cx="564360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</a:rPr>
              <a:t>You are welcome!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31" name="Picture 7" descr="E:\Documents and Settings\Администратор\Мои документы\Мои рисунки\цмок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3071834" cy="27146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71934" y="3357561"/>
            <a:ext cx="507206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I am glad </a:t>
            </a:r>
          </a:p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to see you!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Администратор\Мои документы\Мои рисунки\03048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pic>
        <p:nvPicPr>
          <p:cNvPr id="1027" name="Picture 3" descr="E:\Documents and Settings\Администратор\Мои документы\Мои рисунки\resum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786322"/>
            <a:ext cx="1500198" cy="15001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04"/>
            <a:ext cx="73581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DC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should / shouldn`t 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DC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real cadet do?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DC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142984"/>
            <a:ext cx="57150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love school and respect teachers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bully classmates and fight with them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care about how he/she looks like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4"/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study well and go in for sport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4"/>
            </a:pP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5"/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 polite, helpful and honest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5"/>
            </a:pP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6"/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 lazy and boastful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6"/>
            </a:pP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7"/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keep his/her things in order</a:t>
            </a:r>
          </a:p>
          <a:p>
            <a:pPr marL="342900" indent="-342900"/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8)  know the history of his/her country</a:t>
            </a:r>
            <a:endParaRPr lang="ru-RU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" name="Picture 2" descr="E:\Documents and Settings\Администратор\Мои документы\Мои рисунки\ffd835797adbab605b97cf3fd8006e72_916627fa56b8679f5a9979048cf88b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857364"/>
            <a:ext cx="571504" cy="500066"/>
          </a:xfrm>
          <a:prstGeom prst="rect">
            <a:avLst/>
          </a:prstGeom>
          <a:noFill/>
        </p:spPr>
      </p:pic>
      <p:pic>
        <p:nvPicPr>
          <p:cNvPr id="9" name="Picture 2" descr="E:\Documents and Settings\Администратор\Мои документы\Мои рисунки\ffd835797adbab605b97cf3fd8006e72_916627fa56b8679f5a9979048cf88b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500570"/>
            <a:ext cx="571504" cy="500066"/>
          </a:xfrm>
          <a:prstGeom prst="rect">
            <a:avLst/>
          </a:prstGeom>
          <a:noFill/>
        </p:spPr>
      </p:pic>
      <p:pic>
        <p:nvPicPr>
          <p:cNvPr id="3" name="Picture 3" descr="E:\Documents and Settings\Администратор\Мои документы\Мои рисунки\73580748_smayl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142984"/>
            <a:ext cx="785798" cy="519099"/>
          </a:xfrm>
          <a:prstGeom prst="rect">
            <a:avLst/>
          </a:prstGeom>
          <a:noFill/>
        </p:spPr>
      </p:pic>
      <p:pic>
        <p:nvPicPr>
          <p:cNvPr id="11" name="Picture 3" descr="E:\Documents and Settings\Администратор\Мои документы\Мои рисунки\73580748_smayl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500306"/>
            <a:ext cx="785798" cy="519099"/>
          </a:xfrm>
          <a:prstGeom prst="rect">
            <a:avLst/>
          </a:prstGeom>
          <a:noFill/>
        </p:spPr>
      </p:pic>
      <p:pic>
        <p:nvPicPr>
          <p:cNvPr id="12" name="Picture 3" descr="E:\Documents and Settings\Администратор\Мои документы\Мои рисунки\73580748_smayl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143248"/>
            <a:ext cx="785798" cy="519099"/>
          </a:xfrm>
          <a:prstGeom prst="rect">
            <a:avLst/>
          </a:prstGeom>
          <a:noFill/>
        </p:spPr>
      </p:pic>
      <p:pic>
        <p:nvPicPr>
          <p:cNvPr id="13" name="Picture 3" descr="E:\Documents and Settings\Администратор\Мои документы\Мои рисунки\73580748_smayl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786190"/>
            <a:ext cx="785798" cy="519099"/>
          </a:xfrm>
          <a:prstGeom prst="rect">
            <a:avLst/>
          </a:prstGeom>
          <a:noFill/>
        </p:spPr>
      </p:pic>
      <p:pic>
        <p:nvPicPr>
          <p:cNvPr id="14" name="Picture 3" descr="E:\Documents and Settings\Администратор\Мои документы\Мои рисунки\73580748_smayl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143512"/>
            <a:ext cx="785798" cy="519099"/>
          </a:xfrm>
          <a:prstGeom prst="rect">
            <a:avLst/>
          </a:prstGeom>
          <a:noFill/>
        </p:spPr>
      </p:pic>
      <p:pic>
        <p:nvPicPr>
          <p:cNvPr id="15" name="Picture 3" descr="E:\Documents and Settings\Администратор\Мои документы\Мои рисунки\73580748_smayl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786454"/>
            <a:ext cx="785798" cy="519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Администратор\Мои документы\Мои рисунки\master03_backgroun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H:\кадеты1\SAM_175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5752" y="750076"/>
            <a:ext cx="1643074" cy="1285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3" descr="H:\кадеты1\SAM_1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71480"/>
            <a:ext cx="1285884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H:\кадеты1\SAM_1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4842" y="750076"/>
            <a:ext cx="1643075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3" descr="H:\кадеты1\SAM_17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5040" y="750076"/>
            <a:ext cx="1643075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H:\кадеты1\SAM_17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65239" y="750075"/>
            <a:ext cx="1643074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H:\кадеты1\SAM_17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71480"/>
            <a:ext cx="1285884" cy="1643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43637" y="22145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chemeClr val="tx2"/>
                </a:solidFill>
              </a:rPr>
              <a:t>friendly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22145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talkative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22145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clever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22145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sporty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22145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helpful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22145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honest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3357562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likes to chat with classmates and other people.</a:t>
            </a:r>
          </a:p>
          <a:p>
            <a:pPr marL="342900" indent="-342900">
              <a:buAutoNum type="alphaL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 different medals and prizes.</a:t>
            </a:r>
          </a:p>
          <a:p>
            <a:pPr marL="342900" indent="-342900">
              <a:buAutoNum type="alphaL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always tells the truth.</a:t>
            </a:r>
          </a:p>
          <a:p>
            <a:pPr marL="342900" indent="-342900">
              <a:buAutoNum type="alphaL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studies well and has excellent marks.</a:t>
            </a:r>
          </a:p>
          <a:p>
            <a:pPr marL="342900" indent="-342900">
              <a:buAutoNum type="alphaL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 a lot of friends and spends time with them.</a:t>
            </a:r>
          </a:p>
          <a:p>
            <a:pPr marL="342900" indent="-342900">
              <a:buAutoNum type="alphaL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can help to do homework or a test.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0034" y="271462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0034" y="27146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434" y="28670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071670" y="271462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71670" y="2714620"/>
            <a:ext cx="5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71868" y="271462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68" y="2714620"/>
            <a:ext cx="5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072066" y="271462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72066" y="2714620"/>
            <a:ext cx="5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572264" y="271462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643702" y="2714620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072462" y="2714620"/>
            <a:ext cx="50006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072462" y="2714620"/>
            <a:ext cx="5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5929330"/>
            <a:ext cx="811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Pattern:</a:t>
            </a:r>
            <a:r>
              <a:rPr lang="en-US" sz="2000" b="1" dirty="0" smtClean="0"/>
              <a:t> </a:t>
            </a:r>
            <a:r>
              <a:rPr lang="en-US" sz="2000" dirty="0" smtClean="0"/>
              <a:t> </a:t>
            </a:r>
            <a:r>
              <a:rPr lang="en-US" sz="2000" i="1" dirty="0" smtClean="0"/>
              <a:t>Victoria </a:t>
            </a:r>
            <a:r>
              <a:rPr lang="en-US" sz="2000" i="1" dirty="0" err="1" smtClean="0"/>
              <a:t>Alexandrovna</a:t>
            </a:r>
            <a:r>
              <a:rPr lang="en-US" sz="2000" i="1" dirty="0" smtClean="0"/>
              <a:t> is bossy because she likes to give commands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Администратор\Мои документы\Мои рисунки\slide0001_backgroun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8" name="Picture 4" descr="H:\Принятие в кадеты, смотр почетных караулов\Изображение 3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643866" cy="521497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4285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“WE  ARE  CADETS”</a:t>
            </a:r>
            <a:endParaRPr lang="ru-RU" sz="5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 and Settings\Администратор\Мои документы\Мои рисунки\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1071546"/>
            <a:ext cx="4214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Зав. отделом АСУП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издательства «Просвещение»,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авторского коллектива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линии УМКС «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 2-11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профессор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solidFill>
                  <a:srgbClr val="39F030"/>
                </a:solidFill>
                <a:latin typeface="Times New Roman" pitchFamily="18" charset="0"/>
                <a:cs typeface="Times New Roman" pitchFamily="18" charset="0"/>
              </a:rPr>
              <a:t>Кузовлев</a:t>
            </a:r>
            <a:r>
              <a:rPr lang="ru-RU" sz="3600" b="1" dirty="0" smtClean="0">
                <a:solidFill>
                  <a:srgbClr val="39F030"/>
                </a:solidFill>
                <a:latin typeface="Times New Roman" pitchFamily="18" charset="0"/>
                <a:cs typeface="Times New Roman" pitchFamily="18" charset="0"/>
              </a:rPr>
              <a:t> В.П.</a:t>
            </a:r>
          </a:p>
          <a:p>
            <a:r>
              <a:rPr lang="ru-RU" sz="3600" b="1" dirty="0" smtClean="0"/>
              <a:t>    </a:t>
            </a:r>
          </a:p>
          <a:p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214818"/>
            <a:ext cx="70267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«Иностранному языку научить нельзя,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иностранному языку можно только 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научиться</a:t>
            </a:r>
            <a:r>
              <a:rPr lang="ru-RU" sz="2800" b="1" i="1" dirty="0" smtClean="0">
                <a:solidFill>
                  <a:schemeClr val="bg1"/>
                </a:solidFill>
              </a:rPr>
              <a:t>».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3e95fff89b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286124"/>
            <a:ext cx="107156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fghnjmk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4572008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ghjkkkkk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768" y="3143248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fghghjkkk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786190"/>
            <a:ext cx="127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activity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5000636"/>
            <a:ext cx="162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creativity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714752"/>
            <a:ext cx="273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independence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6000768"/>
            <a:ext cx="1857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</a:rPr>
              <a:t>активность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6357958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</a:rPr>
              <a:t>творчество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6000768"/>
            <a:ext cx="3143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</a:rPr>
              <a:t>самостоятельность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16" y="1142984"/>
            <a:ext cx="2571768" cy="164307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0"/>
            <a:ext cx="935834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52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the words and find antonyms: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500042"/>
            <a:ext cx="557216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polite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  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stupid</a:t>
            </a:r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</a:t>
            </a:r>
            <a:endParaRPr lang="en-US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attentive                  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coward</a:t>
            </a:r>
          </a:p>
          <a:p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friendly                     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evil</a:t>
            </a:r>
          </a:p>
          <a:p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clever                       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hate</a:t>
            </a:r>
          </a:p>
          <a:p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kind                          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inattentive</a:t>
            </a:r>
          </a:p>
          <a:p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brave                        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unfriendly</a:t>
            </a:r>
          </a:p>
          <a:p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win                            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impolite</a:t>
            </a:r>
          </a:p>
          <a:p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love                                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lose       </a:t>
            </a:r>
          </a:p>
          <a:p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Администратор\Мои документы\Мои рисунки\фоны\Animated-backgrounds3[1]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E:\Documents and Settings\Администратор\Мои документы\Мои рисунки\фоны\Animated-backgrounds7[1]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28" name="Picture 4" descr="E:\Documents and Settings\Администратор\Мои документы\Мои рисунки\фоны\Animated-backgrounds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9" name="Picture 5" descr="E:\Documents and Settings\Администратор\Мои документы\Мои рисунки\фоны\995127de3c6a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Whom can we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call a cadet?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00010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person can be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called a real patriot?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50057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Motherland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you?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50057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can you say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 Russian Flag?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photoshop-burst-of-light-effect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214414" y="1357298"/>
            <a:ext cx="6715172" cy="185738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14414" y="2857496"/>
            <a:ext cx="6715172" cy="1857388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214414" y="4357694"/>
            <a:ext cx="6715172" cy="1857388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National Flag of Russia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714884"/>
            <a:ext cx="3786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liberty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7" y="2000240"/>
            <a:ext cx="25945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earth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7" y="3357561"/>
            <a:ext cx="5857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sky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 and Settings\Администратор\Мои документы\Мои рисунки\master09_backgroun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14282" y="2142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the</a:t>
            </a:r>
          </a:p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cadet movement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6682" y="3666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the</a:t>
            </a:r>
          </a:p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Armed Forces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9082" y="5190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Army close fight</a:t>
            </a:r>
          </a:p>
        </p:txBody>
      </p:sp>
      <p:sp>
        <p:nvSpPr>
          <p:cNvPr id="9" name="Овал 8"/>
          <p:cNvSpPr/>
          <p:nvPr/>
        </p:nvSpPr>
        <p:spPr>
          <a:xfrm>
            <a:off x="671482" y="6714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 training</a:t>
            </a:r>
          </a:p>
        </p:txBody>
      </p:sp>
      <p:sp>
        <p:nvSpPr>
          <p:cNvPr id="10" name="Овал 9"/>
          <p:cNvSpPr/>
          <p:nvPr/>
        </p:nvSpPr>
        <p:spPr>
          <a:xfrm>
            <a:off x="823882" y="8238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Drill training</a:t>
            </a:r>
          </a:p>
        </p:txBody>
      </p:sp>
      <p:sp>
        <p:nvSpPr>
          <p:cNvPr id="11" name="Овал 10"/>
          <p:cNvSpPr/>
          <p:nvPr/>
        </p:nvSpPr>
        <p:spPr>
          <a:xfrm>
            <a:off x="976282" y="9762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Fire training</a:t>
            </a:r>
          </a:p>
        </p:txBody>
      </p:sp>
      <p:sp>
        <p:nvSpPr>
          <p:cNvPr id="12" name="Овал 11"/>
          <p:cNvSpPr/>
          <p:nvPr/>
        </p:nvSpPr>
        <p:spPr>
          <a:xfrm>
            <a:off x="1128682" y="11286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training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81082" y="12810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Choreography and  ballroom dancing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33482" y="14334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Choral singing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5882" y="15858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Etiquette</a:t>
            </a:r>
          </a:p>
        </p:txBody>
      </p:sp>
      <p:sp>
        <p:nvSpPr>
          <p:cNvPr id="16" name="Овал 15"/>
          <p:cNvSpPr/>
          <p:nvPr/>
        </p:nvSpPr>
        <p:spPr>
          <a:xfrm>
            <a:off x="1738282" y="17382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Tourism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90682" y="18906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Psychology of</a:t>
            </a:r>
          </a:p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43082" y="2043090"/>
            <a:ext cx="5500726" cy="3429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Safety of</a:t>
            </a:r>
          </a:p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 activity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78645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Cadet  disciplines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0" name="Picture 4" descr="y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14290"/>
            <a:ext cx="20335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Администратор\Мои документы\Мои рисунки\post-11564-1140507639_thum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shapeimage_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71942"/>
            <a:ext cx="2857520" cy="228601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Muscle_boy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500438"/>
            <a:ext cx="2428892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9"/>
            <a:ext cx="52863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Action time!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305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Анастасия Черепнева</cp:lastModifiedBy>
  <cp:revision>179</cp:revision>
  <dcterms:created xsi:type="dcterms:W3CDTF">2012-06-07T12:07:41Z</dcterms:created>
  <dcterms:modified xsi:type="dcterms:W3CDTF">2014-04-09T12:54:12Z</dcterms:modified>
</cp:coreProperties>
</file>