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57" r:id="rId3"/>
    <p:sldId id="258" r:id="rId4"/>
    <p:sldId id="259" r:id="rId5"/>
    <p:sldId id="270" r:id="rId6"/>
    <p:sldId id="274" r:id="rId7"/>
    <p:sldId id="260" r:id="rId8"/>
    <p:sldId id="261" r:id="rId9"/>
    <p:sldId id="262" r:id="rId10"/>
    <p:sldId id="263" r:id="rId11"/>
    <p:sldId id="264" r:id="rId12"/>
    <p:sldId id="272" r:id="rId13"/>
    <p:sldId id="271" r:id="rId14"/>
    <p:sldId id="273" r:id="rId15"/>
    <p:sldId id="265" r:id="rId16"/>
    <p:sldId id="266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0000"/>
    <a:srgbClr val="006666"/>
    <a:srgbClr val="009999"/>
    <a:srgbClr val="0033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4660"/>
  </p:normalViewPr>
  <p:slideViewPr>
    <p:cSldViewPr>
      <p:cViewPr varScale="1">
        <p:scale>
          <a:sx n="96" d="100"/>
          <a:sy n="96" d="100"/>
        </p:scale>
        <p:origin x="-4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11267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11268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69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0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1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2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3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4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275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6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7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8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9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0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281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11282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3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4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285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11286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7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8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289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1129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293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11294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5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6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297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11298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9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00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301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02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03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04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05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06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07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308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130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1310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3E1FABF-241F-4452-89E3-075BC2082EA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131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131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E89E6-A67A-468F-A4FA-22D28CB918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7126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6C602-F87A-44C0-B370-DB7084741A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55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77AE4-D048-4922-B6A2-91A8241A7E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543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88DD9-9553-442D-B3C4-CC2CC76557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045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46190-A21C-4DB7-9608-4F51DB0F2C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421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2A1FC-9787-488B-A158-039B1C6C3A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389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505C9-9765-4FAA-B1D4-0D60C08600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4744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2129D-5E36-4379-9AA7-45A6C4ADE6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3455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19F7D-6194-4824-BEDA-035850D835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2534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E90EA-B7F0-454C-9D25-E0769429CA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499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24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244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24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4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4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24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24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25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25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25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5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5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0259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260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1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263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26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267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26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7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27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7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7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7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7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7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7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7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7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8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8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8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8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8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8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28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002662-E380-46ED-8928-A38764D2930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095500"/>
            <a:ext cx="476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4716463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11188" y="2492375"/>
            <a:ext cx="8064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6000" b="1">
                <a:solidFill>
                  <a:srgbClr val="000000"/>
                </a:solidFill>
                <a:latin typeface="Times New Roman" pitchFamily="18" charset="0"/>
              </a:rPr>
              <a:t>спор → ссора → драка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39750" y="620713"/>
            <a:ext cx="8424863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6000" b="1">
                <a:solidFill>
                  <a:srgbClr val="000000"/>
                </a:solidFill>
                <a:latin typeface="Times New Roman" pitchFamily="18" charset="0"/>
              </a:rPr>
              <a:t>   Ты вступил в спор.      Выбирай: топот ног, спокойный тон, кулаки, улыбку, крик,  добродушие, умение договариваться.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39750" y="620713"/>
            <a:ext cx="8424863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6000" b="1">
                <a:solidFill>
                  <a:srgbClr val="000000"/>
                </a:solidFill>
                <a:latin typeface="Times New Roman" pitchFamily="18" charset="0"/>
              </a:rPr>
              <a:t>Ты вступил в спор. Выбирай: топот ног, </a:t>
            </a:r>
            <a:r>
              <a:rPr lang="ru-RU" altLang="ru-RU" sz="6000" b="1">
                <a:solidFill>
                  <a:srgbClr val="CC3300"/>
                </a:solidFill>
                <a:latin typeface="Times New Roman" pitchFamily="18" charset="0"/>
              </a:rPr>
              <a:t>спокойный тон</a:t>
            </a:r>
            <a:r>
              <a:rPr lang="ru-RU" altLang="ru-RU" sz="6000" b="1">
                <a:solidFill>
                  <a:srgbClr val="000000"/>
                </a:solidFill>
                <a:latin typeface="Times New Roman" pitchFamily="18" charset="0"/>
              </a:rPr>
              <a:t>, кулаки, </a:t>
            </a:r>
            <a:r>
              <a:rPr lang="ru-RU" altLang="ru-RU" sz="6000" b="1">
                <a:solidFill>
                  <a:srgbClr val="CC3300"/>
                </a:solidFill>
                <a:latin typeface="Times New Roman" pitchFamily="18" charset="0"/>
              </a:rPr>
              <a:t>улыбку</a:t>
            </a:r>
            <a:r>
              <a:rPr lang="ru-RU" altLang="ru-RU" sz="6000" b="1">
                <a:solidFill>
                  <a:srgbClr val="000000"/>
                </a:solidFill>
                <a:latin typeface="Times New Roman" pitchFamily="18" charset="0"/>
              </a:rPr>
              <a:t>, крик,  </a:t>
            </a:r>
            <a:r>
              <a:rPr lang="ru-RU" altLang="ru-RU" sz="6000" b="1">
                <a:solidFill>
                  <a:srgbClr val="CC3300"/>
                </a:solidFill>
                <a:latin typeface="Times New Roman" pitchFamily="18" charset="0"/>
              </a:rPr>
              <a:t>добродушие, умение договариваться</a:t>
            </a:r>
            <a:r>
              <a:rPr lang="ru-RU" altLang="ru-RU" sz="6000" b="1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SAM_25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3" b="11949"/>
          <a:stretch>
            <a:fillRect/>
          </a:stretch>
        </p:blipFill>
        <p:spPr bwMode="auto">
          <a:xfrm>
            <a:off x="2555875" y="3644900"/>
            <a:ext cx="4895850" cy="2863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 descr="1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4330700" cy="29083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SAM_185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r="9091" b="12727"/>
          <a:stretch>
            <a:fillRect/>
          </a:stretch>
        </p:blipFill>
        <p:spPr bwMode="auto">
          <a:xfrm rot="607620">
            <a:off x="5181600" y="457200"/>
            <a:ext cx="3352800" cy="2743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1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40499">
            <a:off x="395288" y="476250"/>
            <a:ext cx="4537075" cy="3048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 descr="SAM_25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t="13333" r="8749" b="14999"/>
          <a:stretch>
            <a:fillRect/>
          </a:stretch>
        </p:blipFill>
        <p:spPr bwMode="auto">
          <a:xfrm rot="224668">
            <a:off x="2843213" y="3213100"/>
            <a:ext cx="5334000" cy="3276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SAM_40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" b="13289"/>
          <a:stretch>
            <a:fillRect/>
          </a:stretch>
        </p:blipFill>
        <p:spPr bwMode="auto">
          <a:xfrm>
            <a:off x="5435600" y="404813"/>
            <a:ext cx="3455988" cy="24241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50825" y="836613"/>
            <a:ext cx="8893175" cy="411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8800" b="1">
                <a:solidFill>
                  <a:srgbClr val="000000"/>
                </a:solidFill>
                <a:latin typeface="Times New Roman" pitchFamily="18" charset="0"/>
              </a:rPr>
              <a:t>Ссора не заканчивается дракой, если …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23850" y="476250"/>
            <a:ext cx="8820150" cy="411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8800" b="1">
                <a:solidFill>
                  <a:srgbClr val="000000"/>
                </a:solidFill>
                <a:latin typeface="Times New Roman" pitchFamily="18" charset="0"/>
              </a:rPr>
              <a:t>Спор не заканчивается слезами, если …</a:t>
            </a:r>
            <a:r>
              <a:rPr lang="ru-RU" altLang="ru-RU" sz="8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23850" y="765175"/>
            <a:ext cx="8640763" cy="411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8800" b="1">
                <a:solidFill>
                  <a:srgbClr val="000000"/>
                </a:solidFill>
                <a:latin typeface="Times New Roman" pitchFamily="18" charset="0"/>
              </a:rPr>
              <a:t>Ученики не ссорятся, когда …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0"/>
            <a:ext cx="548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88913"/>
            <a:ext cx="2266950" cy="178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50825" y="620713"/>
            <a:ext cx="8893175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0000" b="1">
                <a:solidFill>
                  <a:srgbClr val="CC0000"/>
                </a:solidFill>
                <a:latin typeface="Times New Roman" pitchFamily="18" charset="0"/>
              </a:rPr>
              <a:t>Учимся разрешать конфликты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3598863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71550" y="2997200"/>
            <a:ext cx="210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3200"/>
              <a:t>кактус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88913"/>
            <a:ext cx="3767138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580063" y="2924175"/>
            <a:ext cx="2808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колючка</a:t>
            </a:r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00438"/>
            <a:ext cx="3816350" cy="286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684213" y="6278563"/>
            <a:ext cx="2952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чертополох</a:t>
            </a:r>
          </a:p>
        </p:txBody>
      </p:sp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644900"/>
            <a:ext cx="3876675" cy="271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5148263" y="6237288"/>
            <a:ext cx="34559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/>
              <a:t>репей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572000" cy="311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41300"/>
            <a:ext cx="4257675" cy="3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7563"/>
            <a:ext cx="4402138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57563"/>
            <a:ext cx="4171950" cy="312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692275" y="3500438"/>
            <a:ext cx="2160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chemeClr val="bg1"/>
                </a:solidFill>
              </a:rPr>
              <a:t>гиена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6011863" y="2708275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rgbClr val="000000"/>
                </a:solidFill>
              </a:rPr>
              <a:t>змея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804025" y="5949950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chemeClr val="bg1"/>
                </a:solidFill>
              </a:rPr>
              <a:t>акула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555875" y="2636838"/>
            <a:ext cx="194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chemeClr val="bg1"/>
                </a:solidFill>
              </a:rPr>
              <a:t>крокодил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04813"/>
            <a:ext cx="4973638" cy="5895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55650" y="836613"/>
            <a:ext cx="67691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7200" b="1">
                <a:solidFill>
                  <a:srgbClr val="000000"/>
                </a:solidFill>
                <a:latin typeface="Times New Roman" pitchFamily="18" charset="0"/>
              </a:rPr>
              <a:t>Я знаю …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0" y="2636838"/>
            <a:ext cx="9144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7200" b="1">
                <a:solidFill>
                  <a:srgbClr val="000000"/>
                </a:solidFill>
                <a:latin typeface="Times New Roman" pitchFamily="18" charset="0"/>
              </a:rPr>
              <a:t>  Я хочу узнать …</a:t>
            </a:r>
          </a:p>
          <a:p>
            <a:pPr>
              <a:spcBef>
                <a:spcPct val="50000"/>
              </a:spcBef>
            </a:pPr>
            <a:r>
              <a:rPr lang="ru-RU" altLang="ru-RU" sz="7200" b="1">
                <a:solidFill>
                  <a:srgbClr val="000000"/>
                </a:solidFill>
                <a:latin typeface="Times New Roman" pitchFamily="18" charset="0"/>
              </a:rPr>
              <a:t> Я хочу научиться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79388" y="0"/>
            <a:ext cx="51133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8000" b="1">
                <a:solidFill>
                  <a:srgbClr val="0033CC"/>
                </a:solidFill>
                <a:latin typeface="Times New Roman" pitchFamily="18" charset="0"/>
              </a:rPr>
              <a:t>конфликт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435600" y="3500438"/>
            <a:ext cx="28082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8000" b="1">
                <a:latin typeface="Times New Roman" pitchFamily="18" charset="0"/>
              </a:rPr>
              <a:t>ссора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779838" y="2276475"/>
            <a:ext cx="39608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8000" b="1">
                <a:solidFill>
                  <a:schemeClr val="tx2"/>
                </a:solidFill>
                <a:latin typeface="Times New Roman" pitchFamily="18" charset="0"/>
              </a:rPr>
              <a:t>драка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827088" y="1196975"/>
            <a:ext cx="61198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8000" b="1">
                <a:solidFill>
                  <a:srgbClr val="009999"/>
                </a:solidFill>
                <a:latin typeface="Times New Roman" pitchFamily="18" charset="0"/>
              </a:rPr>
              <a:t>оскорбление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226175" y="4797425"/>
            <a:ext cx="29178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8000" b="1">
                <a:solidFill>
                  <a:srgbClr val="006666"/>
                </a:solidFill>
                <a:latin typeface="Times New Roman" pitchFamily="18" charset="0"/>
              </a:rPr>
              <a:t>спор</a:t>
            </a:r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638"/>
            <a:ext cx="3995738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95288" y="1125538"/>
            <a:ext cx="80645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0000" b="1">
                <a:latin typeface="Times New Roman" pitchFamily="18" charset="0"/>
              </a:rPr>
              <a:t>Ну и пошутил!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23850" y="692150"/>
            <a:ext cx="8640763" cy="594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4800" b="1">
                <a:solidFill>
                  <a:srgbClr val="000000"/>
                </a:solidFill>
                <a:latin typeface="Times New Roman" pitchFamily="18" charset="0"/>
              </a:rPr>
              <a:t>    Однажды Фома придумал шутку. Он насыпал Маше в компот соли. А потом забыл и сам выпил. Глаза у Фомы стали круглыми. Маша спросила:</a:t>
            </a:r>
          </a:p>
          <a:p>
            <a:r>
              <a:rPr lang="ru-RU" altLang="ru-RU" sz="4800" b="1">
                <a:solidFill>
                  <a:srgbClr val="000000"/>
                </a:solidFill>
                <a:latin typeface="Times New Roman" pitchFamily="18" charset="0"/>
              </a:rPr>
              <a:t>   - Сладкий компот?</a:t>
            </a:r>
          </a:p>
          <a:p>
            <a:r>
              <a:rPr lang="ru-RU" altLang="ru-RU" sz="4800" b="1">
                <a:solidFill>
                  <a:srgbClr val="000000"/>
                </a:solidFill>
                <a:latin typeface="Times New Roman" pitchFamily="18" charset="0"/>
              </a:rPr>
              <a:t>   Подумай, как ответил Фома.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042988" y="0"/>
            <a:ext cx="72009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4800" b="1">
                <a:solidFill>
                  <a:srgbClr val="000000"/>
                </a:solidFill>
                <a:latin typeface="Times New Roman" pitchFamily="18" charset="0"/>
              </a:rPr>
              <a:t>Ну и пошутил!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76</TotalTime>
  <Words>152</Words>
  <Application>Microsoft Office PowerPoint</Application>
  <PresentationFormat>Экран (4:3)</PresentationFormat>
  <Paragraphs>28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Verdana</vt:lpstr>
      <vt:lpstr>Times New Roman</vt:lpstr>
      <vt:lpstr>Шары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Ерофеева</dc:creator>
  <cp:lastModifiedBy>Анастасия Черепнева</cp:lastModifiedBy>
  <cp:revision>6</cp:revision>
  <dcterms:created xsi:type="dcterms:W3CDTF">2013-03-10T05:12:28Z</dcterms:created>
  <dcterms:modified xsi:type="dcterms:W3CDTF">2014-04-16T11:53:15Z</dcterms:modified>
</cp:coreProperties>
</file>