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3CD7-CFCE-4940-A34B-A2316E275C92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2CD1B-5B66-474D-9AA6-279153A78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22F6-8419-47F3-9BA2-6100F54C70F6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B78D-F631-4B30-AFA1-D27868373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BC8A4-8836-41E5-8D66-902CD00C082B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6DD2-5789-4B2D-9CE9-CF14C39D8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9F3B-FF05-4CF4-B545-9FBDA1ABD666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7CE3-FEB1-484F-9013-72A67B0C7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B0B7-5F52-443C-B8C7-A0239A76B174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4B5A8-13ED-4C68-A698-524B3F606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0FA2-7D7F-4F2B-A7DA-88E916C79069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2FBC-8452-472F-9E18-1FDCDD2CB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170A-B6BE-4700-94C3-8D3BFB25468B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3F74-FCAE-4ABB-BEFD-5AB83EB66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61CC-A699-45EA-A470-A9F2614FC6CD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ECE0-566D-4A8A-8960-53EC0A625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53F7-F880-4FB4-A54A-98ABAFF72ECC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A377B-4C4B-4CAE-8D21-07EBD78A0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A1F1-640D-4A57-B3E4-10E2EE6AA4B3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DDB5C-4DBF-43F6-B5F0-8261DA74C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FA407-9B65-413A-AE78-06A121F2614D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34CE-5803-4858-B2AD-C0D10B685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6004A7-71F3-4B69-B13A-3A441D678BF1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6D6A3-1FA1-4938-9B90-E45A6C5B8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1142976" y="428604"/>
            <a:ext cx="7215238" cy="164307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00125" y="357188"/>
            <a:ext cx="7429500" cy="1785937"/>
          </a:xfrm>
          <a:prstGeom prst="flowChartAlternateProcess">
            <a:avLst/>
          </a:prstGeom>
        </p:spPr>
        <p:txBody>
          <a:bodyPr/>
          <a:lstStyle/>
          <a:p>
            <a:r>
              <a:rPr lang="ru-RU" smtClean="0"/>
              <a:t>Тема: «Черты характера»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43063" y="3071813"/>
            <a:ext cx="5643562" cy="2824162"/>
          </a:xfrm>
          <a:prstGeom prst="flowChartMagneticTape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  <a:prstGeom prst="flowChartAlternateProcess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Тема: «Черты характера»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1428750"/>
            <a:ext cx="7818437" cy="2292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Характер</a:t>
            </a:r>
            <a:r>
              <a:rPr lang="ru-RU" sz="2400" dirty="0"/>
              <a:t> (от греч. </a:t>
            </a:r>
            <a:r>
              <a:rPr lang="ru-RU" sz="2400" dirty="0" err="1"/>
              <a:t>charakter</a:t>
            </a:r>
            <a:r>
              <a:rPr lang="ru-RU" sz="2400" dirty="0"/>
              <a:t> – черта, признак, примета, особенность) - сочетание устойчивых личностных особенностей человека, определяющих его поведение в жизненных обстоятельствах и в первую очередь – при взаимодействии с окружающими людьми.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650" y="4149725"/>
            <a:ext cx="7858125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Характер</a:t>
            </a:r>
            <a:r>
              <a:rPr lang="ru-RU" sz="2400" dirty="0"/>
              <a:t> - сумма  личностных, духовных свойств человека, обнаруживающихся в его поведении.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285750"/>
          <a:ext cx="7929563" cy="63579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206"/>
                <a:gridCol w="2643206"/>
                <a:gridCol w="2643206"/>
              </a:tblGrid>
              <a:tr h="6357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 descr="rain-ic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8913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3" descr="su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0"/>
            <a:ext cx="1917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su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1775" y="152400"/>
            <a:ext cx="1917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2786063"/>
            <a:ext cx="8215312" cy="17541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«В каждом человеке есть солнце, только дай ему светить…»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Сократ</a:t>
            </a:r>
            <a:endParaRPr lang="ru-RU" sz="3600" b="1" dirty="0"/>
          </a:p>
        </p:txBody>
      </p:sp>
      <p:pic>
        <p:nvPicPr>
          <p:cNvPr id="4" name="Рисунок 3" descr="su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1428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CSC(4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CSC(4)</Template>
  <TotalTime>30</TotalTime>
  <Words>55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Arial</vt:lpstr>
      <vt:lpstr>CSC(4)</vt:lpstr>
      <vt:lpstr>Тема: «Черты характера»</vt:lpstr>
      <vt:lpstr>Слайд 2</vt:lpstr>
      <vt:lpstr>Слайд 3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«Черты характера»</dc:title>
  <dc:creator>Вика</dc:creator>
  <cp:lastModifiedBy>User</cp:lastModifiedBy>
  <cp:revision>4</cp:revision>
  <dcterms:created xsi:type="dcterms:W3CDTF">2013-12-04T17:04:01Z</dcterms:created>
  <dcterms:modified xsi:type="dcterms:W3CDTF">2013-12-08T17:49:56Z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TC300061229990</vt:lpwstr>
  </property>
</Properties>
</file>