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sldIdLst>
    <p:sldId id="256" r:id="rId2"/>
    <p:sldId id="261" r:id="rId3"/>
    <p:sldId id="259" r:id="rId4"/>
    <p:sldId id="257" r:id="rId5"/>
    <p:sldId id="267" r:id="rId6"/>
    <p:sldId id="270" r:id="rId7"/>
    <p:sldId id="265" r:id="rId8"/>
    <p:sldId id="291" r:id="rId9"/>
    <p:sldId id="292" r:id="rId10"/>
    <p:sldId id="283" r:id="rId11"/>
    <p:sldId id="290" r:id="rId12"/>
    <p:sldId id="293" r:id="rId13"/>
    <p:sldId id="288" r:id="rId14"/>
    <p:sldId id="286" r:id="rId15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CC"/>
    <a:srgbClr val="FFFF99"/>
    <a:srgbClr val="99CCFF"/>
    <a:srgbClr val="FF0000"/>
    <a:srgbClr val="B2B2B2"/>
    <a:srgbClr val="33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8" autoAdjust="0"/>
  </p:normalViewPr>
  <p:slideViewPr>
    <p:cSldViewPr>
      <p:cViewPr varScale="1">
        <p:scale>
          <a:sx n="70" d="100"/>
          <a:sy n="70" d="100"/>
        </p:scale>
        <p:origin x="-12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79E766B-213F-493C-902E-67AE297C6CEA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17FFD8E-DCF0-4C99-B94A-DA631E16C6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/>
              </a:p>
            </p:txBody>
          </p:sp>
        </p:grpSp>
      </p:grpSp>
      <p:sp>
        <p:nvSpPr>
          <p:cNvPr id="4405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405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17427-86BA-498F-9E54-BC28BED1558D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B9496-DAE7-472B-8A32-BEA44429DB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AA3B0-2E6F-4D1A-AA55-F744E2832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79E2B-EC14-47BD-97C5-8DC1A75C542D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185C3-9B29-448B-9E1A-9F0B7E0D7F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5B9AB-6E77-435E-8300-C1B27E9AE656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009CA-A374-40E8-A34A-BCA150AFD9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69EC4-FE94-4A66-9AA9-0334652E4C1F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F71F4-0A40-4128-9C19-10C9375A15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8432C-DFB8-42C9-ABAB-F3F1DFF87335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88FBC-92E1-4ED0-A3B7-2D12C2E81C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22E01-3113-4808-B61A-2F0F2224E4DD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AAE5C-AA86-4540-86B7-EEFCB47301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364EF-69E6-410C-BC2D-9B5C1E3A980F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CC94F-AC10-41F5-BEE4-F96EDFD19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2AFC4-C1DD-49C4-92DE-457653C1C84B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2050A-9F9A-4088-B3AC-3D6BC1F7D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F98EF-FA8C-42FC-B771-43CF9018C871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683A1-22D0-4D4C-8622-3090E1FD8F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E0F0C-964F-43B0-92B2-86B147F45E50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8B58F-C9B1-4641-9E20-BBF73DE4C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17080-B466-474B-A311-3636CEE982EE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3B2E4563-70AF-4BAE-986B-637AF59F85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301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/>
            </a:p>
          </p:txBody>
        </p:sp>
        <p:sp>
          <p:nvSpPr>
            <p:cNvPr id="4301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/>
            </a:p>
          </p:txBody>
        </p:sp>
        <p:sp>
          <p:nvSpPr>
            <p:cNvPr id="4301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4301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4301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4301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4301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/>
            </a:p>
          </p:txBody>
        </p:sp>
        <p:sp>
          <p:nvSpPr>
            <p:cNvPr id="4302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4302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302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fld id="{9F2E50B1-D9E7-48B0-AC50-09723D69106E}" type="datetimeFigureOut">
              <a:rPr lang="ru-RU"/>
              <a:pPr>
                <a:defRPr/>
              </a:pPr>
              <a:t>08.11.2013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school-collection.edu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 sz="quarter" idx="4294967295"/>
          </p:nvPr>
        </p:nvSpPr>
        <p:spPr>
          <a:xfrm>
            <a:off x="685800" y="2286000"/>
            <a:ext cx="7772400" cy="1143000"/>
          </a:xfrm>
        </p:spPr>
        <p:txBody>
          <a:bodyPr lIns="92075" tIns="46037" rIns="92075" bIns="46037" anchor="b"/>
          <a:lstStyle/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Обыкновенные дроби</a:t>
            </a:r>
            <a:r>
              <a:rPr lang="ru-RU" sz="5000" smtClean="0">
                <a:solidFill>
                  <a:srgbClr val="002060"/>
                </a:solidFill>
              </a:rPr>
              <a:t/>
            </a:r>
            <a:br>
              <a:rPr lang="ru-RU" sz="5000" smtClean="0">
                <a:solidFill>
                  <a:srgbClr val="002060"/>
                </a:solidFill>
              </a:rPr>
            </a:br>
            <a:endParaRPr lang="ru-RU" sz="3300" smtClean="0">
              <a:solidFill>
                <a:srgbClr val="002060"/>
              </a:solidFill>
            </a:endParaRP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sz="quarter" idx="4294967295"/>
          </p:nvPr>
        </p:nvSpPr>
        <p:spPr>
          <a:xfrm>
            <a:off x="1182688" y="3779838"/>
            <a:ext cx="6778625" cy="1655762"/>
          </a:xfrm>
        </p:spPr>
        <p:txBody>
          <a:bodyPr lIns="92075" tIns="46037" rIns="92075" bIns="46037"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b="1" smtClean="0">
                <a:solidFill>
                  <a:srgbClr val="002060"/>
                </a:solidFill>
              </a:rPr>
              <a:t>5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2"/>
          <p:cNvSpPr txBox="1">
            <a:spLocks noChangeArrowheads="1"/>
          </p:cNvSpPr>
          <p:nvPr/>
        </p:nvSpPr>
        <p:spPr bwMode="auto">
          <a:xfrm>
            <a:off x="228600" y="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000" b="1" i="1">
              <a:solidFill>
                <a:srgbClr val="F8F8F8"/>
              </a:solidFill>
              <a:latin typeface="Times New Roman Cyr" pitchFamily="18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57200" y="245745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latin typeface="Arial" charset="0"/>
              </a:rPr>
              <a:t>1</a:t>
            </a:r>
            <a:r>
              <a:rPr lang="ru-RU" b="1"/>
              <a:t>)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457200" y="462915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latin typeface="Arial" charset="0"/>
              </a:rPr>
              <a:t>2</a:t>
            </a:r>
            <a:r>
              <a:rPr lang="ru-RU" b="1"/>
              <a:t>)</a:t>
            </a:r>
          </a:p>
        </p:txBody>
      </p:sp>
      <p:sp>
        <p:nvSpPr>
          <p:cNvPr id="35845" name="Text Box 24"/>
          <p:cNvSpPr txBox="1">
            <a:spLocks noChangeArrowheads="1"/>
          </p:cNvSpPr>
          <p:nvPr/>
        </p:nvSpPr>
        <p:spPr bwMode="auto">
          <a:xfrm>
            <a:off x="533400" y="4572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800" b="1">
              <a:solidFill>
                <a:srgbClr val="F8F8F8"/>
              </a:solidFill>
            </a:endParaRP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4643438" y="24923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3)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4724400" y="455295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4)</a:t>
            </a:r>
          </a:p>
        </p:txBody>
      </p:sp>
      <p:grpSp>
        <p:nvGrpSpPr>
          <p:cNvPr id="23" name="Group 236"/>
          <p:cNvGrpSpPr>
            <a:grpSpLocks/>
          </p:cNvGrpSpPr>
          <p:nvPr/>
        </p:nvGrpSpPr>
        <p:grpSpPr bwMode="auto">
          <a:xfrm>
            <a:off x="2933700" y="2355850"/>
            <a:ext cx="571500" cy="749300"/>
            <a:chOff x="1928" y="812"/>
            <a:chExt cx="360" cy="472"/>
          </a:xfrm>
        </p:grpSpPr>
        <p:sp>
          <p:nvSpPr>
            <p:cNvPr id="35913" name="Oval 23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4" name="AutoShape 23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9" name="Group 256"/>
          <p:cNvGrpSpPr>
            <a:grpSpLocks/>
          </p:cNvGrpSpPr>
          <p:nvPr/>
        </p:nvGrpSpPr>
        <p:grpSpPr bwMode="auto">
          <a:xfrm>
            <a:off x="2933700" y="4489450"/>
            <a:ext cx="571500" cy="749300"/>
            <a:chOff x="1928" y="812"/>
            <a:chExt cx="360" cy="472"/>
          </a:xfrm>
        </p:grpSpPr>
        <p:sp>
          <p:nvSpPr>
            <p:cNvPr id="35911" name="Oval 25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2" name="AutoShape 25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260" name="Group 286"/>
          <p:cNvGrpSpPr>
            <a:grpSpLocks/>
          </p:cNvGrpSpPr>
          <p:nvPr/>
        </p:nvGrpSpPr>
        <p:grpSpPr bwMode="auto">
          <a:xfrm>
            <a:off x="7277100" y="2355850"/>
            <a:ext cx="571500" cy="749300"/>
            <a:chOff x="1928" y="812"/>
            <a:chExt cx="360" cy="472"/>
          </a:xfrm>
        </p:grpSpPr>
        <p:sp>
          <p:nvSpPr>
            <p:cNvPr id="35909" name="Oval 28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10" name="AutoShape 28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052" name="Group 306"/>
          <p:cNvGrpSpPr>
            <a:grpSpLocks/>
          </p:cNvGrpSpPr>
          <p:nvPr/>
        </p:nvGrpSpPr>
        <p:grpSpPr bwMode="auto">
          <a:xfrm>
            <a:off x="7277100" y="4413250"/>
            <a:ext cx="571500" cy="749300"/>
            <a:chOff x="1928" y="812"/>
            <a:chExt cx="360" cy="472"/>
          </a:xfrm>
        </p:grpSpPr>
        <p:sp>
          <p:nvSpPr>
            <p:cNvPr id="35907" name="Oval 30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908" name="AutoShape 30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056" name="Group 385"/>
          <p:cNvGrpSpPr>
            <a:grpSpLocks/>
          </p:cNvGrpSpPr>
          <p:nvPr/>
        </p:nvGrpSpPr>
        <p:grpSpPr bwMode="auto">
          <a:xfrm>
            <a:off x="914400" y="2286000"/>
            <a:ext cx="2057400" cy="812800"/>
            <a:chOff x="576" y="1440"/>
            <a:chExt cx="1296" cy="512"/>
          </a:xfrm>
        </p:grpSpPr>
        <p:sp>
          <p:nvSpPr>
            <p:cNvPr id="35895" name="AutoShape 33"/>
            <p:cNvSpPr>
              <a:spLocks noChangeArrowheads="1"/>
            </p:cNvSpPr>
            <p:nvPr/>
          </p:nvSpPr>
          <p:spPr bwMode="auto">
            <a:xfrm>
              <a:off x="576" y="1440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5896" name="Group 34"/>
            <p:cNvGrpSpPr>
              <a:grpSpLocks/>
            </p:cNvGrpSpPr>
            <p:nvPr/>
          </p:nvGrpSpPr>
          <p:grpSpPr bwMode="auto">
            <a:xfrm>
              <a:off x="576" y="1440"/>
              <a:ext cx="478" cy="512"/>
              <a:chOff x="386" y="685"/>
              <a:chExt cx="512" cy="512"/>
            </a:xfrm>
          </p:grpSpPr>
          <p:sp>
            <p:nvSpPr>
              <p:cNvPr id="35904" name="Text Box 35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11</a:t>
                </a:r>
              </a:p>
            </p:txBody>
          </p:sp>
          <p:sp>
            <p:nvSpPr>
              <p:cNvPr id="35905" name="Text Box 36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25</a:t>
                </a:r>
              </a:p>
            </p:txBody>
          </p:sp>
          <p:sp>
            <p:nvSpPr>
              <p:cNvPr id="35906" name="Line 37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5897" name="Group 39"/>
            <p:cNvGrpSpPr>
              <a:grpSpLocks/>
            </p:cNvGrpSpPr>
            <p:nvPr/>
          </p:nvGrpSpPr>
          <p:grpSpPr bwMode="auto">
            <a:xfrm>
              <a:off x="1392" y="1440"/>
              <a:ext cx="478" cy="512"/>
              <a:chOff x="386" y="685"/>
              <a:chExt cx="512" cy="512"/>
            </a:xfrm>
          </p:grpSpPr>
          <p:sp>
            <p:nvSpPr>
              <p:cNvPr id="35901" name="Text Box 40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12</a:t>
                </a:r>
              </a:p>
            </p:txBody>
          </p:sp>
          <p:sp>
            <p:nvSpPr>
              <p:cNvPr id="35902" name="Text Box 41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25</a:t>
                </a:r>
              </a:p>
            </p:txBody>
          </p:sp>
          <p:sp>
            <p:nvSpPr>
              <p:cNvPr id="35903" name="Line 42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5898" name="Group 328"/>
            <p:cNvGrpSpPr>
              <a:grpSpLocks/>
            </p:cNvGrpSpPr>
            <p:nvPr/>
          </p:nvGrpSpPr>
          <p:grpSpPr bwMode="auto">
            <a:xfrm>
              <a:off x="1105" y="1632"/>
              <a:ext cx="194" cy="194"/>
              <a:chOff x="1105" y="1712"/>
              <a:chExt cx="194" cy="194"/>
            </a:xfrm>
          </p:grpSpPr>
          <p:sp>
            <p:nvSpPr>
              <p:cNvPr id="35899" name="Line 38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00" name="Line 327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060" name="Group 361"/>
          <p:cNvGrpSpPr>
            <a:grpSpLocks/>
          </p:cNvGrpSpPr>
          <p:nvPr/>
        </p:nvGrpSpPr>
        <p:grpSpPr bwMode="auto">
          <a:xfrm>
            <a:off x="914400" y="4419600"/>
            <a:ext cx="2057400" cy="820738"/>
            <a:chOff x="576" y="2784"/>
            <a:chExt cx="1296" cy="517"/>
          </a:xfrm>
        </p:grpSpPr>
        <p:sp>
          <p:nvSpPr>
            <p:cNvPr id="35883" name="AutoShape 55"/>
            <p:cNvSpPr>
              <a:spLocks noChangeArrowheads="1"/>
            </p:cNvSpPr>
            <p:nvPr/>
          </p:nvSpPr>
          <p:spPr bwMode="auto">
            <a:xfrm>
              <a:off x="576" y="2784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5884" name="Group 56"/>
            <p:cNvGrpSpPr>
              <a:grpSpLocks/>
            </p:cNvGrpSpPr>
            <p:nvPr/>
          </p:nvGrpSpPr>
          <p:grpSpPr bwMode="auto">
            <a:xfrm>
              <a:off x="576" y="2784"/>
              <a:ext cx="478" cy="512"/>
              <a:chOff x="386" y="685"/>
              <a:chExt cx="512" cy="512"/>
            </a:xfrm>
          </p:grpSpPr>
          <p:sp>
            <p:nvSpPr>
              <p:cNvPr id="35892" name="Text Box 57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35893" name="Text Box 58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13</a:t>
                </a:r>
              </a:p>
            </p:txBody>
          </p:sp>
          <p:sp>
            <p:nvSpPr>
              <p:cNvPr id="35894" name="Line 59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5885" name="Group 61"/>
            <p:cNvGrpSpPr>
              <a:grpSpLocks/>
            </p:cNvGrpSpPr>
            <p:nvPr/>
          </p:nvGrpSpPr>
          <p:grpSpPr bwMode="auto">
            <a:xfrm>
              <a:off x="1387" y="2789"/>
              <a:ext cx="478" cy="512"/>
              <a:chOff x="386" y="685"/>
              <a:chExt cx="512" cy="512"/>
            </a:xfrm>
          </p:grpSpPr>
          <p:sp>
            <p:nvSpPr>
              <p:cNvPr id="35889" name="Text Box 6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35890" name="Text Box 6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13</a:t>
                </a:r>
              </a:p>
            </p:txBody>
          </p:sp>
          <p:sp>
            <p:nvSpPr>
              <p:cNvPr id="35891" name="Line 6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5886" name="Group 329"/>
            <p:cNvGrpSpPr>
              <a:grpSpLocks/>
            </p:cNvGrpSpPr>
            <p:nvPr/>
          </p:nvGrpSpPr>
          <p:grpSpPr bwMode="auto">
            <a:xfrm>
              <a:off x="1104" y="2976"/>
              <a:ext cx="194" cy="194"/>
              <a:chOff x="1105" y="1712"/>
              <a:chExt cx="194" cy="194"/>
            </a:xfrm>
          </p:grpSpPr>
          <p:sp>
            <p:nvSpPr>
              <p:cNvPr id="35887" name="Line 330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88" name="Line 331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279" name="Group 384"/>
          <p:cNvGrpSpPr>
            <a:grpSpLocks/>
          </p:cNvGrpSpPr>
          <p:nvPr/>
        </p:nvGrpSpPr>
        <p:grpSpPr bwMode="auto">
          <a:xfrm>
            <a:off x="5257800" y="4343400"/>
            <a:ext cx="2057400" cy="820738"/>
            <a:chOff x="3312" y="2736"/>
            <a:chExt cx="1296" cy="517"/>
          </a:xfrm>
        </p:grpSpPr>
        <p:sp>
          <p:nvSpPr>
            <p:cNvPr id="35871" name="AutoShape 121"/>
            <p:cNvSpPr>
              <a:spLocks noChangeArrowheads="1"/>
            </p:cNvSpPr>
            <p:nvPr/>
          </p:nvSpPr>
          <p:spPr bwMode="auto">
            <a:xfrm>
              <a:off x="3312" y="2736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5872" name="Group 122"/>
            <p:cNvGrpSpPr>
              <a:grpSpLocks/>
            </p:cNvGrpSpPr>
            <p:nvPr/>
          </p:nvGrpSpPr>
          <p:grpSpPr bwMode="auto">
            <a:xfrm>
              <a:off x="3312" y="2736"/>
              <a:ext cx="478" cy="512"/>
              <a:chOff x="386" y="685"/>
              <a:chExt cx="512" cy="512"/>
            </a:xfrm>
          </p:grpSpPr>
          <p:sp>
            <p:nvSpPr>
              <p:cNvPr id="35880" name="Text Box 123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35881" name="Text Box 124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17</a:t>
                </a:r>
              </a:p>
            </p:txBody>
          </p:sp>
          <p:sp>
            <p:nvSpPr>
              <p:cNvPr id="35882" name="Line 125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5873" name="Group 127"/>
            <p:cNvGrpSpPr>
              <a:grpSpLocks/>
            </p:cNvGrpSpPr>
            <p:nvPr/>
          </p:nvGrpSpPr>
          <p:grpSpPr bwMode="auto">
            <a:xfrm>
              <a:off x="4123" y="2741"/>
              <a:ext cx="478" cy="512"/>
              <a:chOff x="386" y="685"/>
              <a:chExt cx="512" cy="512"/>
            </a:xfrm>
          </p:grpSpPr>
          <p:sp>
            <p:nvSpPr>
              <p:cNvPr id="35877" name="Text Box 128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35878" name="Text Box 129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17</a:t>
                </a:r>
              </a:p>
            </p:txBody>
          </p:sp>
          <p:sp>
            <p:nvSpPr>
              <p:cNvPr id="35879" name="Line 130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5874" name="Group 377"/>
            <p:cNvGrpSpPr>
              <a:grpSpLocks/>
            </p:cNvGrpSpPr>
            <p:nvPr/>
          </p:nvGrpSpPr>
          <p:grpSpPr bwMode="auto">
            <a:xfrm>
              <a:off x="3840" y="2928"/>
              <a:ext cx="194" cy="194"/>
              <a:chOff x="1105" y="1712"/>
              <a:chExt cx="194" cy="194"/>
            </a:xfrm>
          </p:grpSpPr>
          <p:sp>
            <p:nvSpPr>
              <p:cNvPr id="35875" name="Line 378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76" name="Line 379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283" name="Group 383"/>
          <p:cNvGrpSpPr>
            <a:grpSpLocks/>
          </p:cNvGrpSpPr>
          <p:nvPr/>
        </p:nvGrpSpPr>
        <p:grpSpPr bwMode="auto">
          <a:xfrm>
            <a:off x="5257800" y="2286000"/>
            <a:ext cx="2057400" cy="820738"/>
            <a:chOff x="3312" y="1488"/>
            <a:chExt cx="1296" cy="517"/>
          </a:xfrm>
        </p:grpSpPr>
        <p:sp>
          <p:nvSpPr>
            <p:cNvPr id="35859" name="AutoShape 99"/>
            <p:cNvSpPr>
              <a:spLocks noChangeArrowheads="1"/>
            </p:cNvSpPr>
            <p:nvPr/>
          </p:nvSpPr>
          <p:spPr bwMode="auto">
            <a:xfrm>
              <a:off x="3312" y="1488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5860" name="Group 100"/>
            <p:cNvGrpSpPr>
              <a:grpSpLocks/>
            </p:cNvGrpSpPr>
            <p:nvPr/>
          </p:nvGrpSpPr>
          <p:grpSpPr bwMode="auto">
            <a:xfrm>
              <a:off x="3312" y="1488"/>
              <a:ext cx="478" cy="512"/>
              <a:chOff x="386" y="685"/>
              <a:chExt cx="512" cy="512"/>
            </a:xfrm>
          </p:grpSpPr>
          <p:sp>
            <p:nvSpPr>
              <p:cNvPr id="35868" name="Text Box 101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28</a:t>
                </a:r>
              </a:p>
            </p:txBody>
          </p:sp>
          <p:sp>
            <p:nvSpPr>
              <p:cNvPr id="35869" name="Text Box 102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47</a:t>
                </a:r>
              </a:p>
            </p:txBody>
          </p:sp>
          <p:sp>
            <p:nvSpPr>
              <p:cNvPr id="35870" name="Line 103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5861" name="Group 105"/>
            <p:cNvGrpSpPr>
              <a:grpSpLocks/>
            </p:cNvGrpSpPr>
            <p:nvPr/>
          </p:nvGrpSpPr>
          <p:grpSpPr bwMode="auto">
            <a:xfrm>
              <a:off x="4123" y="1493"/>
              <a:ext cx="478" cy="512"/>
              <a:chOff x="386" y="685"/>
              <a:chExt cx="512" cy="512"/>
            </a:xfrm>
          </p:grpSpPr>
          <p:sp>
            <p:nvSpPr>
              <p:cNvPr id="35865" name="Text Box 106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35866" name="Text Box 107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47</a:t>
                </a:r>
              </a:p>
            </p:txBody>
          </p:sp>
          <p:sp>
            <p:nvSpPr>
              <p:cNvPr id="35867" name="Line 108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5862" name="Group 380"/>
            <p:cNvGrpSpPr>
              <a:grpSpLocks/>
            </p:cNvGrpSpPr>
            <p:nvPr/>
          </p:nvGrpSpPr>
          <p:grpSpPr bwMode="auto">
            <a:xfrm>
              <a:off x="3874" y="1664"/>
              <a:ext cx="194" cy="194"/>
              <a:chOff x="1105" y="1712"/>
              <a:chExt cx="194" cy="194"/>
            </a:xfrm>
          </p:grpSpPr>
          <p:sp>
            <p:nvSpPr>
              <p:cNvPr id="35863" name="Line 381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64" name="Line 382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5858" name="Text Box 99"/>
          <p:cNvSpPr txBox="1">
            <a:spLocks noChangeArrowheads="1"/>
          </p:cNvSpPr>
          <p:nvPr/>
        </p:nvSpPr>
        <p:spPr bwMode="auto">
          <a:xfrm>
            <a:off x="2824163" y="612775"/>
            <a:ext cx="2627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Вычислить: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3" grpId="0" autoUpdateAnimBg="0"/>
      <p:bldP spid="2070" grpId="0" autoUpdateAnimBg="0"/>
      <p:bldP spid="2076" grpId="0" autoUpdateAnimBg="0"/>
      <p:bldP spid="207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6" name="Rectangle 13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7" rIns="92075" bIns="46037"/>
          <a:lstStyle/>
          <a:p>
            <a:pPr eaLnBrk="1" hangingPunct="1"/>
            <a:r>
              <a:rPr lang="ru-RU" sz="3200" b="1" smtClean="0"/>
              <a:t>Помоги Незнайке решить задачу:</a:t>
            </a:r>
          </a:p>
        </p:txBody>
      </p:sp>
      <p:sp>
        <p:nvSpPr>
          <p:cNvPr id="3278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81200"/>
            <a:ext cx="5435600" cy="4114800"/>
          </a:xfrm>
        </p:spPr>
        <p:txBody>
          <a:bodyPr lIns="92075" tIns="46037" rIns="92075" bIns="46037"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     Незнайка решил посадить на участке цветы: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   астры  – на           участка,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   георгины   – на       участка.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    Какая часть участка будет засажена цветами? </a:t>
            </a:r>
          </a:p>
        </p:txBody>
      </p:sp>
      <p:graphicFrame>
        <p:nvGraphicFramePr>
          <p:cNvPr id="32776" name="Object 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6608763" y="2814638"/>
          <a:ext cx="122237" cy="204787"/>
        </p:xfrm>
        <a:graphic>
          <a:graphicData uri="http://schemas.openxmlformats.org/presentationml/2006/ole">
            <p:oleObj spid="_x0000_s32776" name="Формула" r:id="rId3" imgW="114120" imgH="215640" progId="Equation.3">
              <p:embed/>
            </p:oleObj>
          </a:graphicData>
        </a:graphic>
      </p:graphicFrame>
      <p:pic>
        <p:nvPicPr>
          <p:cNvPr id="32788" name="Picture 7" descr="57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8625" y="2060575"/>
            <a:ext cx="321945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89" name="Text Box 11"/>
          <p:cNvSpPr txBox="1">
            <a:spLocks noChangeArrowheads="1"/>
          </p:cNvSpPr>
          <p:nvPr/>
        </p:nvSpPr>
        <p:spPr bwMode="auto">
          <a:xfrm>
            <a:off x="4840288" y="52498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32780" name="Object 12"/>
          <p:cNvGraphicFramePr>
            <a:graphicFrameLocks noChangeAspect="1"/>
          </p:cNvGraphicFramePr>
          <p:nvPr>
            <p:ph sz="quarter" idx="4294967295"/>
          </p:nvPr>
        </p:nvGraphicFramePr>
        <p:xfrm>
          <a:off x="6113463" y="3995738"/>
          <a:ext cx="1111250" cy="1871662"/>
        </p:xfrm>
        <a:graphic>
          <a:graphicData uri="http://schemas.openxmlformats.org/presentationml/2006/ole">
            <p:oleObj spid="_x0000_s32780" name="Формула" r:id="rId5" imgW="114120" imgH="215640" progId="Equation.3">
              <p:embed/>
            </p:oleObj>
          </a:graphicData>
        </a:graphic>
      </p:graphicFrame>
      <p:sp>
        <p:nvSpPr>
          <p:cNvPr id="3279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83" name="Object 15"/>
          <p:cNvGraphicFramePr>
            <a:graphicFrameLocks noChangeAspect="1"/>
          </p:cNvGraphicFramePr>
          <p:nvPr/>
        </p:nvGraphicFramePr>
        <p:xfrm>
          <a:off x="2771775" y="2708275"/>
          <a:ext cx="385763" cy="1081088"/>
        </p:xfrm>
        <a:graphic>
          <a:graphicData uri="http://schemas.openxmlformats.org/presentationml/2006/ole">
            <p:oleObj spid="_x0000_s32783" name="Формула" r:id="rId6" imgW="139680" imgH="393480" progId="Equation.3">
              <p:embed/>
            </p:oleObj>
          </a:graphicData>
        </a:graphic>
      </p:graphicFrame>
      <p:sp>
        <p:nvSpPr>
          <p:cNvPr id="32791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85" name="Object 17"/>
          <p:cNvGraphicFramePr>
            <a:graphicFrameLocks noChangeAspect="1"/>
          </p:cNvGraphicFramePr>
          <p:nvPr/>
        </p:nvGraphicFramePr>
        <p:xfrm>
          <a:off x="3132138" y="3716338"/>
          <a:ext cx="377825" cy="966787"/>
        </p:xfrm>
        <a:graphic>
          <a:graphicData uri="http://schemas.openxmlformats.org/presentationml/2006/ole">
            <p:oleObj spid="_x0000_s32785" name="Формула" r:id="rId7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65" name="Object 13"/>
          <p:cNvGraphicFramePr>
            <a:graphicFrameLocks noChangeAspect="1"/>
          </p:cNvGraphicFramePr>
          <p:nvPr>
            <p:ph sz="half" idx="1"/>
          </p:nvPr>
        </p:nvGraphicFramePr>
        <p:xfrm>
          <a:off x="2400300" y="3727450"/>
          <a:ext cx="152400" cy="393700"/>
        </p:xfrm>
        <a:graphic>
          <a:graphicData uri="http://schemas.openxmlformats.org/presentationml/2006/ole">
            <p:oleObj spid="_x0000_s49165" name="Формула" r:id="rId3" imgW="152280" imgH="393480" progId="Equation.3">
              <p:embed/>
            </p:oleObj>
          </a:graphicData>
        </a:graphic>
      </p:graphicFrame>
      <p:sp>
        <p:nvSpPr>
          <p:cNvPr id="49178" name="Rectangle 4"/>
          <p:cNvSpPr>
            <a:spLocks noChangeArrowheads="1"/>
          </p:cNvSpPr>
          <p:nvPr/>
        </p:nvSpPr>
        <p:spPr bwMode="auto">
          <a:xfrm>
            <a:off x="1763713" y="3789363"/>
            <a:ext cx="914400" cy="914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79" name="Rectangle 5"/>
          <p:cNvSpPr>
            <a:spLocks noChangeArrowheads="1"/>
          </p:cNvSpPr>
          <p:nvPr/>
        </p:nvSpPr>
        <p:spPr bwMode="auto">
          <a:xfrm>
            <a:off x="2700338" y="3789363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80" name="Rectangle 6"/>
          <p:cNvSpPr>
            <a:spLocks noChangeArrowheads="1"/>
          </p:cNvSpPr>
          <p:nvPr/>
        </p:nvSpPr>
        <p:spPr bwMode="auto">
          <a:xfrm>
            <a:off x="3635375" y="3789363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81" name="Rectangle 7"/>
          <p:cNvSpPr>
            <a:spLocks noChangeArrowheads="1"/>
          </p:cNvSpPr>
          <p:nvPr/>
        </p:nvSpPr>
        <p:spPr bwMode="auto">
          <a:xfrm>
            <a:off x="4572000" y="3789363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82" name="Rectangle 8"/>
          <p:cNvSpPr>
            <a:spLocks noChangeArrowheads="1"/>
          </p:cNvSpPr>
          <p:nvPr/>
        </p:nvSpPr>
        <p:spPr bwMode="auto">
          <a:xfrm>
            <a:off x="1763713" y="2852738"/>
            <a:ext cx="914400" cy="9144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83" name="Rectangle 9"/>
          <p:cNvSpPr>
            <a:spLocks noChangeArrowheads="1"/>
          </p:cNvSpPr>
          <p:nvPr/>
        </p:nvSpPr>
        <p:spPr bwMode="auto">
          <a:xfrm>
            <a:off x="2700338" y="2852738"/>
            <a:ext cx="914400" cy="914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84" name="Rectangle 10"/>
          <p:cNvSpPr>
            <a:spLocks noChangeArrowheads="1"/>
          </p:cNvSpPr>
          <p:nvPr/>
        </p:nvSpPr>
        <p:spPr bwMode="auto">
          <a:xfrm>
            <a:off x="3635375" y="2852738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85" name="Rectangle 11"/>
          <p:cNvSpPr>
            <a:spLocks noChangeArrowheads="1"/>
          </p:cNvSpPr>
          <p:nvPr/>
        </p:nvSpPr>
        <p:spPr bwMode="auto">
          <a:xfrm>
            <a:off x="4572000" y="2852738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86" name="Text Box 12"/>
          <p:cNvSpPr txBox="1">
            <a:spLocks noChangeArrowheads="1"/>
          </p:cNvSpPr>
          <p:nvPr/>
        </p:nvSpPr>
        <p:spPr bwMode="auto">
          <a:xfrm>
            <a:off x="6711950" y="29464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49174" name="Object 22"/>
          <p:cNvGraphicFramePr>
            <a:graphicFrameLocks noChangeAspect="1"/>
          </p:cNvGraphicFramePr>
          <p:nvPr>
            <p:ph sz="half" idx="2"/>
          </p:nvPr>
        </p:nvGraphicFramePr>
        <p:xfrm>
          <a:off x="7502525" y="2852738"/>
          <a:ext cx="511175" cy="1439862"/>
        </p:xfrm>
        <a:graphic>
          <a:graphicData uri="http://schemas.openxmlformats.org/presentationml/2006/ole">
            <p:oleObj spid="_x0000_s49174" name="Формула" r:id="rId4" imgW="139680" imgH="393480" progId="Equation.3">
              <p:embed/>
            </p:oleObj>
          </a:graphicData>
        </a:graphic>
      </p:graphicFrame>
      <p:graphicFrame>
        <p:nvGraphicFramePr>
          <p:cNvPr id="49177" name="Object 25"/>
          <p:cNvGraphicFramePr>
            <a:graphicFrameLocks noChangeAspect="1"/>
          </p:cNvGraphicFramePr>
          <p:nvPr>
            <p:ph type="title"/>
          </p:nvPr>
        </p:nvGraphicFramePr>
        <p:xfrm>
          <a:off x="6088063" y="2781300"/>
          <a:ext cx="585787" cy="1511300"/>
        </p:xfrm>
        <a:graphic>
          <a:graphicData uri="http://schemas.openxmlformats.org/presentationml/2006/ole">
            <p:oleObj spid="_x0000_s49177" name="Формула" r:id="rId5" imgW="152280" imgH="393480" progId="Equation.3">
              <p:embed/>
            </p:oleObj>
          </a:graphicData>
        </a:graphic>
      </p:graphicFrame>
      <p:sp>
        <p:nvSpPr>
          <p:cNvPr id="49187" name="Text Box 26"/>
          <p:cNvSpPr txBox="1">
            <a:spLocks noChangeArrowheads="1"/>
          </p:cNvSpPr>
          <p:nvPr/>
        </p:nvSpPr>
        <p:spPr bwMode="auto">
          <a:xfrm>
            <a:off x="6877050" y="3357563"/>
            <a:ext cx="422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Arial" charset="0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7" rIns="92075" bIns="46037"/>
          <a:lstStyle/>
          <a:p>
            <a:pPr eaLnBrk="1" hangingPunct="1"/>
            <a:r>
              <a:rPr lang="ru-RU" sz="3200" b="1" smtClean="0">
                <a:solidFill>
                  <a:srgbClr val="3333CC"/>
                </a:solidFill>
              </a:rPr>
              <a:t>Сегодня на уроке:</a:t>
            </a:r>
            <a:r>
              <a:rPr lang="ru-RU" smtClean="0"/>
              <a:t> 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2075" tIns="46037" rIns="92075" bIns="46037"/>
          <a:lstStyle/>
          <a:p>
            <a:pPr eaLnBrk="1" hangingPunct="1"/>
            <a:r>
              <a:rPr lang="ru-RU" b="1" smtClean="0"/>
              <a:t>Я узнал …</a:t>
            </a:r>
          </a:p>
          <a:p>
            <a:pPr eaLnBrk="1" hangingPunct="1"/>
            <a:endParaRPr lang="ru-RU" b="1" smtClean="0"/>
          </a:p>
          <a:p>
            <a:pPr eaLnBrk="1" hangingPunct="1"/>
            <a:r>
              <a:rPr lang="ru-RU" b="1" smtClean="0"/>
              <a:t>Я научился …</a:t>
            </a:r>
          </a:p>
          <a:p>
            <a:pPr eaLnBrk="1" hangingPunct="1"/>
            <a:endParaRPr lang="ru-RU" b="1" smtClean="0"/>
          </a:p>
          <a:p>
            <a:pPr eaLnBrk="1" hangingPunct="1"/>
            <a:r>
              <a:rPr lang="ru-RU" b="1" smtClean="0"/>
              <a:t>Я повторил …</a:t>
            </a:r>
          </a:p>
          <a:p>
            <a:pPr eaLnBrk="1" hangingPunct="1"/>
            <a:endParaRPr lang="ru-RU" b="1" smtClean="0"/>
          </a:p>
          <a:p>
            <a:pPr eaLnBrk="1" hangingPunct="1"/>
            <a:r>
              <a:rPr lang="ru-RU" b="1" smtClean="0"/>
              <a:t>Я закрепил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Заголовок 1"/>
          <p:cNvSpPr>
            <a:spLocks noGrp="1"/>
          </p:cNvSpPr>
          <p:nvPr>
            <p:ph type="ctrTitle" sz="quarter" idx="4294967295"/>
          </p:nvPr>
        </p:nvSpPr>
        <p:spPr>
          <a:xfrm>
            <a:off x="285750" y="2143125"/>
            <a:ext cx="8858250" cy="1143000"/>
          </a:xfrm>
        </p:spPr>
        <p:txBody>
          <a:bodyPr lIns="92075" tIns="46037" rIns="92075" bIns="46037" anchor="b"/>
          <a:lstStyle/>
          <a:p>
            <a:pPr eaLnBrk="1" hangingPunct="1"/>
            <a:r>
              <a:rPr lang="ru-RU" sz="2500" smtClean="0">
                <a:solidFill>
                  <a:srgbClr val="FFFFFF"/>
                </a:solidFill>
              </a:rPr>
              <a:t>В  презентации использованы интернет-ресурсы с сайта </a:t>
            </a:r>
          </a:p>
        </p:txBody>
      </p:sp>
      <p:sp>
        <p:nvSpPr>
          <p:cNvPr id="51202" name="Подзаголовок 2"/>
          <p:cNvSpPr>
            <a:spLocks noGrp="1"/>
          </p:cNvSpPr>
          <p:nvPr>
            <p:ph type="subTitle" sz="quarter" idx="4294967295"/>
          </p:nvPr>
        </p:nvSpPr>
        <p:spPr>
          <a:xfrm>
            <a:off x="1182688" y="3779838"/>
            <a:ext cx="6778625" cy="1655762"/>
          </a:xfrm>
        </p:spPr>
        <p:txBody>
          <a:bodyPr lIns="92075" tIns="46037" rIns="92075" bIns="46037"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400" smtClean="0">
                <a:hlinkClick r:id="rId2"/>
              </a:rPr>
              <a:t>http://school-collection.edu.ru/</a:t>
            </a:r>
            <a:endParaRPr lang="ru-RU" sz="3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00438" y="1428750"/>
          <a:ext cx="3762375" cy="3889375"/>
        </p:xfrm>
        <a:graphic>
          <a:graphicData uri="http://schemas.openxmlformats.org/drawingml/2006/table">
            <a:tbl>
              <a:tblPr/>
              <a:tblGrid>
                <a:gridCol w="752475"/>
                <a:gridCol w="752475"/>
                <a:gridCol w="752475"/>
                <a:gridCol w="752475"/>
                <a:gridCol w="752475"/>
              </a:tblGrid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path path="rect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path path="rect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path path="rect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0EC"/>
                    </a:solidFill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path path="rect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0EC"/>
                    </a:solidFill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99" name="Нижний колонтитул 7"/>
          <p:cNvSpPr>
            <a:spLocks noGrp="1"/>
          </p:cNvSpPr>
          <p:nvPr>
            <p:ph type="ftr" sz="quarter" idx="10"/>
          </p:nvPr>
        </p:nvSpPr>
        <p:spPr>
          <a:xfrm>
            <a:off x="3071813" y="6215063"/>
            <a:ext cx="2895600" cy="457200"/>
          </a:xfrm>
          <a:noFill/>
          <a:ln w="12700" cap="sq">
            <a:headEnd type="none" w="sm" len="sm"/>
            <a:tailEnd type="none" w="sm" len="sm"/>
          </a:ln>
        </p:spPr>
        <p:txBody>
          <a:bodyPr anchor="t"/>
          <a:lstStyle/>
          <a:p>
            <a:pPr eaLnBrk="0" hangingPunct="0">
              <a:spcBef>
                <a:spcPct val="50000"/>
              </a:spcBef>
            </a:pPr>
            <a:endParaRPr lang="ru-RU" sz="180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8477" name="Text Box 45"/>
          <p:cNvSpPr txBox="1">
            <a:spLocks noChangeArrowheads="1"/>
          </p:cNvSpPr>
          <p:nvPr/>
        </p:nvSpPr>
        <p:spPr bwMode="auto">
          <a:xfrm>
            <a:off x="2535238" y="2486025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u="sng"/>
              <a:t>4</a:t>
            </a: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2484438" y="292417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7" grpId="0"/>
      <p:bldP spid="184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00438" y="1428750"/>
          <a:ext cx="3762375" cy="3889375"/>
        </p:xfrm>
        <a:graphic>
          <a:graphicData uri="http://schemas.openxmlformats.org/drawingml/2006/table">
            <a:tbl>
              <a:tblPr/>
              <a:tblGrid>
                <a:gridCol w="752475"/>
                <a:gridCol w="752475"/>
                <a:gridCol w="752475"/>
                <a:gridCol w="752475"/>
                <a:gridCol w="752475"/>
              </a:tblGrid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23" name="Нижний колонтитул 7"/>
          <p:cNvSpPr>
            <a:spLocks noGrp="1"/>
          </p:cNvSpPr>
          <p:nvPr>
            <p:ph type="ftr" sz="quarter" idx="10"/>
          </p:nvPr>
        </p:nvSpPr>
        <p:spPr>
          <a:xfrm>
            <a:off x="3071813" y="6215063"/>
            <a:ext cx="2895600" cy="457200"/>
          </a:xfrm>
          <a:noFill/>
          <a:ln w="12700" cap="sq">
            <a:headEnd type="none" w="sm" len="sm"/>
            <a:tailEnd type="none" w="sm" len="sm"/>
          </a:ln>
        </p:spPr>
        <p:txBody>
          <a:bodyPr anchor="t"/>
          <a:lstStyle/>
          <a:p>
            <a:pPr eaLnBrk="0" hangingPunct="0">
              <a:spcBef>
                <a:spcPct val="50000"/>
              </a:spcBef>
            </a:pPr>
            <a:endParaRPr lang="ru-RU" sz="180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2555875" y="25654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u="sng">
                <a:latin typeface="Arial" charset="0"/>
              </a:rPr>
              <a:t>9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2484438" y="2997200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1" grpId="0"/>
      <p:bldP spid="195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1" name="Group 31"/>
          <p:cNvGraphicFramePr>
            <a:graphicFrameLocks noGrp="1"/>
          </p:cNvGraphicFramePr>
          <p:nvPr/>
        </p:nvGraphicFramePr>
        <p:xfrm>
          <a:off x="642938" y="2286000"/>
          <a:ext cx="7715250" cy="365125"/>
        </p:xfrm>
        <a:graphic>
          <a:graphicData uri="http://schemas.openxmlformats.org/drawingml/2006/table">
            <a:tbl>
              <a:tblPr/>
              <a:tblGrid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3" name="Нижний колонтитул 7"/>
          <p:cNvSpPr>
            <a:spLocks noGrp="1"/>
          </p:cNvSpPr>
          <p:nvPr>
            <p:ph type="ftr" sz="quarter" idx="10"/>
          </p:nvPr>
        </p:nvSpPr>
        <p:spPr>
          <a:xfrm>
            <a:off x="3071813" y="6215063"/>
            <a:ext cx="2895600" cy="457200"/>
          </a:xfrm>
          <a:noFill/>
          <a:ln w="12700" cap="sq">
            <a:headEnd type="none" w="sm" len="sm"/>
            <a:tailEnd type="none" w="sm" len="sm"/>
          </a:ln>
        </p:spPr>
        <p:txBody>
          <a:bodyPr anchor="t"/>
          <a:lstStyle/>
          <a:p>
            <a:pPr eaLnBrk="0" hangingPunct="0">
              <a:spcBef>
                <a:spcPct val="50000"/>
              </a:spcBef>
            </a:pPr>
            <a:endParaRPr lang="ru-RU" sz="180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1116013" y="9080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Arial" charset="0"/>
              </a:rPr>
              <a:t>2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971550" y="1628775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Arial" charset="0"/>
              </a:rPr>
              <a:t>10</a:t>
            </a:r>
          </a:p>
        </p:txBody>
      </p:sp>
      <p:sp>
        <p:nvSpPr>
          <p:cNvPr id="20514" name="Line 34"/>
          <p:cNvSpPr>
            <a:spLocks noChangeShapeType="1"/>
          </p:cNvSpPr>
          <p:nvPr/>
        </p:nvSpPr>
        <p:spPr bwMode="auto">
          <a:xfrm>
            <a:off x="1042988" y="1557338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2" grpId="0"/>
      <p:bldP spid="20513" grpId="0"/>
      <p:bldP spid="205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34" name="Group 30"/>
          <p:cNvGraphicFramePr>
            <a:graphicFrameLocks noGrp="1"/>
          </p:cNvGraphicFramePr>
          <p:nvPr/>
        </p:nvGraphicFramePr>
        <p:xfrm>
          <a:off x="642938" y="2286000"/>
          <a:ext cx="7715250" cy="428625"/>
        </p:xfrm>
        <a:graphic>
          <a:graphicData uri="http://schemas.openxmlformats.org/drawingml/2006/table">
            <a:tbl>
              <a:tblPr/>
              <a:tblGrid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1547813" y="105251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4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1547813" y="1557338"/>
            <a:ext cx="590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10</a:t>
            </a:r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>
            <a:off x="1403350" y="1628775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5" grpId="0"/>
      <p:bldP spid="21536" grpId="0"/>
      <p:bldP spid="215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38" y="2286000"/>
          <a:ext cx="7715250" cy="428625"/>
        </p:xfrm>
        <a:graphic>
          <a:graphicData uri="http://schemas.openxmlformats.org/drawingml/2006/table">
            <a:tbl>
              <a:tblPr/>
              <a:tblGrid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Левая фигурная скобка 6"/>
          <p:cNvSpPr/>
          <p:nvPr/>
        </p:nvSpPr>
        <p:spPr>
          <a:xfrm rot="5400000" flipH="1">
            <a:off x="3821907" y="-535781"/>
            <a:ext cx="1357312" cy="7715250"/>
          </a:xfrm>
          <a:prstGeom prst="leftBrace">
            <a:avLst>
              <a:gd name="adj1" fmla="val 44904"/>
              <a:gd name="adj2" fmla="val 50000"/>
            </a:avLst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4143380"/>
            <a:ext cx="92869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70</a:t>
            </a:r>
          </a:p>
        </p:txBody>
      </p:sp>
      <p:sp>
        <p:nvSpPr>
          <p:cNvPr id="10" name="Левая фигурная скобка 9"/>
          <p:cNvSpPr/>
          <p:nvPr/>
        </p:nvSpPr>
        <p:spPr>
          <a:xfrm rot="5400000" flipH="1">
            <a:off x="1633538" y="1724025"/>
            <a:ext cx="295275" cy="2276475"/>
          </a:xfrm>
          <a:prstGeom prst="leftBrace">
            <a:avLst>
              <a:gd name="adj1" fmla="val 44904"/>
              <a:gd name="adj2" fmla="val 50000"/>
            </a:avLst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142976" y="2714620"/>
            <a:ext cx="128588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?</a:t>
            </a:r>
          </a:p>
        </p:txBody>
      </p:sp>
      <p:sp>
        <p:nvSpPr>
          <p:cNvPr id="19485" name="Нижний колонтитул 11"/>
          <p:cNvSpPr>
            <a:spLocks noGrp="1"/>
          </p:cNvSpPr>
          <p:nvPr>
            <p:ph type="ftr" sz="quarter" idx="10"/>
          </p:nvPr>
        </p:nvSpPr>
        <p:spPr>
          <a:noFill/>
          <a:ln w="12700" cap="sq">
            <a:headEnd type="none" w="sm" len="sm"/>
            <a:tailEnd type="none" w="sm" len="sm"/>
          </a:ln>
        </p:spPr>
        <p:txBody>
          <a:bodyPr anchor="t"/>
          <a:lstStyle/>
          <a:p>
            <a:pPr eaLnBrk="0" hangingPunct="0">
              <a:spcBef>
                <a:spcPct val="50000"/>
              </a:spcBef>
            </a:pPr>
            <a:endParaRPr lang="ru-RU" sz="140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grpSp>
        <p:nvGrpSpPr>
          <p:cNvPr id="16" name="Group 358"/>
          <p:cNvGrpSpPr>
            <a:grpSpLocks/>
          </p:cNvGrpSpPr>
          <p:nvPr/>
        </p:nvGrpSpPr>
        <p:grpSpPr bwMode="auto">
          <a:xfrm>
            <a:off x="1001713" y="5143500"/>
            <a:ext cx="4213225" cy="884238"/>
            <a:chOff x="531" y="768"/>
            <a:chExt cx="1341" cy="512"/>
          </a:xfrm>
        </p:grpSpPr>
        <p:sp>
          <p:nvSpPr>
            <p:cNvPr id="19490" name="AutoShape 4"/>
            <p:cNvSpPr>
              <a:spLocks noChangeArrowheads="1"/>
            </p:cNvSpPr>
            <p:nvPr/>
          </p:nvSpPr>
          <p:spPr bwMode="auto">
            <a:xfrm>
              <a:off x="576" y="768"/>
              <a:ext cx="1296" cy="512"/>
            </a:xfrm>
            <a:prstGeom prst="roundRect">
              <a:avLst>
                <a:gd name="adj" fmla="val 50000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91" name="Text Box 6"/>
            <p:cNvSpPr txBox="1">
              <a:spLocks noChangeArrowheads="1"/>
            </p:cNvSpPr>
            <p:nvPr/>
          </p:nvSpPr>
          <p:spPr bwMode="auto">
            <a:xfrm>
              <a:off x="531" y="768"/>
              <a:ext cx="1170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ru-RU" sz="3600" b="1">
                  <a:solidFill>
                    <a:srgbClr val="000066"/>
                  </a:solidFill>
                </a:rPr>
                <a:t>70:10</a:t>
              </a:r>
              <a:r>
                <a:rPr lang="en-US" sz="3600" b="1">
                  <a:solidFill>
                    <a:srgbClr val="000066"/>
                  </a:solidFill>
                  <a:cs typeface="Times New Roman" pitchFamily="18" charset="0"/>
                </a:rPr>
                <a:t>·</a:t>
              </a:r>
              <a:r>
                <a:rPr lang="ru-RU" sz="3600" b="1">
                  <a:solidFill>
                    <a:srgbClr val="000066"/>
                  </a:solidFill>
                </a:rPr>
                <a:t>3=21</a:t>
              </a:r>
            </a:p>
          </p:txBody>
        </p:sp>
      </p:grpSp>
      <p:sp>
        <p:nvSpPr>
          <p:cNvPr id="19487" name="Text Box 38"/>
          <p:cNvSpPr txBox="1">
            <a:spLocks noChangeArrowheads="1"/>
          </p:cNvSpPr>
          <p:nvPr/>
        </p:nvSpPr>
        <p:spPr bwMode="auto">
          <a:xfrm>
            <a:off x="1547813" y="112553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3</a:t>
            </a:r>
          </a:p>
        </p:txBody>
      </p:sp>
      <p:sp>
        <p:nvSpPr>
          <p:cNvPr id="19488" name="Text Box 39"/>
          <p:cNvSpPr txBox="1">
            <a:spLocks noChangeArrowheads="1"/>
          </p:cNvSpPr>
          <p:nvPr/>
        </p:nvSpPr>
        <p:spPr bwMode="auto">
          <a:xfrm>
            <a:off x="1476375" y="1700213"/>
            <a:ext cx="590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10</a:t>
            </a:r>
          </a:p>
        </p:txBody>
      </p:sp>
      <p:sp>
        <p:nvSpPr>
          <p:cNvPr id="19489" name="Line 40"/>
          <p:cNvSpPr>
            <a:spLocks noChangeShapeType="1"/>
          </p:cNvSpPr>
          <p:nvPr/>
        </p:nvSpPr>
        <p:spPr bwMode="auto">
          <a:xfrm>
            <a:off x="1403350" y="1773238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38" y="2286000"/>
          <a:ext cx="7715250" cy="365125"/>
        </p:xfrm>
        <a:graphic>
          <a:graphicData uri="http://schemas.openxmlformats.org/drawingml/2006/table">
            <a:tbl>
              <a:tblPr/>
              <a:tblGrid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  <a:gridCol w="77152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F77"/>
                        </a:gs>
                        <a:gs pos="50000">
                          <a:srgbClr val="005FAD"/>
                        </a:gs>
                        <a:gs pos="100000">
                          <a:srgbClr val="0072CE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03222" y="2522532"/>
            <a:ext cx="928693" cy="923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7</a:t>
            </a:r>
          </a:p>
        </p:txBody>
      </p:sp>
      <p:sp>
        <p:nvSpPr>
          <p:cNvPr id="17" name="Левая фигурная скобка 16"/>
          <p:cNvSpPr>
            <a:spLocks/>
          </p:cNvSpPr>
          <p:nvPr/>
        </p:nvSpPr>
        <p:spPr bwMode="auto">
          <a:xfrm rot="5400000" flipH="1">
            <a:off x="3790157" y="-542131"/>
            <a:ext cx="1357312" cy="7715250"/>
          </a:xfrm>
          <a:prstGeom prst="leftBrace">
            <a:avLst>
              <a:gd name="adj1" fmla="val 44895"/>
              <a:gd name="adj2" fmla="val 50000"/>
            </a:avLst>
          </a:prstGeom>
          <a:noFill/>
          <a:ln w="19050" algn="ctr">
            <a:solidFill>
              <a:schemeClr val="tx2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14744" y="4000504"/>
            <a:ext cx="1500197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?</a:t>
            </a:r>
          </a:p>
        </p:txBody>
      </p:sp>
      <p:sp>
        <p:nvSpPr>
          <p:cNvPr id="20508" name="Нижний колонтитул 15"/>
          <p:cNvSpPr>
            <a:spLocks noGrp="1"/>
          </p:cNvSpPr>
          <p:nvPr>
            <p:ph type="ftr" sz="quarter" idx="10"/>
          </p:nvPr>
        </p:nvSpPr>
        <p:spPr>
          <a:noFill/>
          <a:ln w="12700" cap="sq">
            <a:headEnd type="none" w="sm" len="sm"/>
            <a:tailEnd type="none" w="sm" len="sm"/>
          </a:ln>
        </p:spPr>
        <p:txBody>
          <a:bodyPr anchor="t"/>
          <a:lstStyle/>
          <a:p>
            <a:pPr eaLnBrk="0" hangingPunct="0">
              <a:spcBef>
                <a:spcPct val="50000"/>
              </a:spcBef>
            </a:pPr>
            <a:endParaRPr lang="ru-RU" sz="140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grpSp>
        <p:nvGrpSpPr>
          <p:cNvPr id="19" name="Group 358"/>
          <p:cNvGrpSpPr>
            <a:grpSpLocks/>
          </p:cNvGrpSpPr>
          <p:nvPr/>
        </p:nvGrpSpPr>
        <p:grpSpPr bwMode="auto">
          <a:xfrm>
            <a:off x="500063" y="4572000"/>
            <a:ext cx="3676650" cy="884238"/>
            <a:chOff x="531" y="768"/>
            <a:chExt cx="1170" cy="512"/>
          </a:xfrm>
        </p:grpSpPr>
        <p:sp>
          <p:nvSpPr>
            <p:cNvPr id="20513" name="AutoShape 4"/>
            <p:cNvSpPr>
              <a:spLocks noChangeArrowheads="1"/>
            </p:cNvSpPr>
            <p:nvPr/>
          </p:nvSpPr>
          <p:spPr bwMode="auto">
            <a:xfrm>
              <a:off x="735" y="768"/>
              <a:ext cx="819" cy="512"/>
            </a:xfrm>
            <a:prstGeom prst="roundRect">
              <a:avLst>
                <a:gd name="adj" fmla="val 50000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14" name="Text Box 6"/>
            <p:cNvSpPr txBox="1">
              <a:spLocks noChangeArrowheads="1"/>
            </p:cNvSpPr>
            <p:nvPr/>
          </p:nvSpPr>
          <p:spPr bwMode="auto">
            <a:xfrm>
              <a:off x="531" y="768"/>
              <a:ext cx="1170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ru-RU" sz="3600" b="1">
                  <a:solidFill>
                    <a:srgbClr val="000066"/>
                  </a:solidFill>
                </a:rPr>
                <a:t>7</a:t>
              </a:r>
              <a:r>
                <a:rPr lang="en-US" sz="3600" b="1">
                  <a:solidFill>
                    <a:srgbClr val="000066"/>
                  </a:solidFill>
                  <a:cs typeface="Times New Roman" pitchFamily="18" charset="0"/>
                </a:rPr>
                <a:t>·</a:t>
              </a:r>
              <a:r>
                <a:rPr lang="ru-RU" sz="3600" b="1">
                  <a:solidFill>
                    <a:srgbClr val="000066"/>
                  </a:solidFill>
                  <a:cs typeface="Times New Roman" pitchFamily="18" charset="0"/>
                </a:rPr>
                <a:t>10 = 70</a:t>
              </a:r>
              <a:endParaRPr lang="en-US" sz="3600" b="1">
                <a:solidFill>
                  <a:srgbClr val="000066"/>
                </a:solidFill>
                <a:cs typeface="Times New Roman" pitchFamily="18" charset="0"/>
              </a:endParaRPr>
            </a:p>
          </p:txBody>
        </p:sp>
      </p:grpSp>
      <p:sp>
        <p:nvSpPr>
          <p:cNvPr id="20510" name="Text Box 37"/>
          <p:cNvSpPr txBox="1">
            <a:spLocks noChangeArrowheads="1"/>
          </p:cNvSpPr>
          <p:nvPr/>
        </p:nvSpPr>
        <p:spPr bwMode="auto">
          <a:xfrm>
            <a:off x="827088" y="112553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1</a:t>
            </a:r>
          </a:p>
        </p:txBody>
      </p:sp>
      <p:sp>
        <p:nvSpPr>
          <p:cNvPr id="20511" name="Text Box 38"/>
          <p:cNvSpPr txBox="1">
            <a:spLocks noChangeArrowheads="1"/>
          </p:cNvSpPr>
          <p:nvPr/>
        </p:nvSpPr>
        <p:spPr bwMode="auto">
          <a:xfrm>
            <a:off x="684213" y="162877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10</a:t>
            </a:r>
          </a:p>
        </p:txBody>
      </p:sp>
      <p:sp>
        <p:nvSpPr>
          <p:cNvPr id="20512" name="Line 39"/>
          <p:cNvSpPr>
            <a:spLocks noChangeShapeType="1"/>
          </p:cNvSpPr>
          <p:nvPr/>
        </p:nvSpPr>
        <p:spPr bwMode="auto">
          <a:xfrm>
            <a:off x="684213" y="1700213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7" rIns="92075" bIns="46037"/>
          <a:lstStyle/>
          <a:p>
            <a:pPr eaLnBrk="1" hangingPunct="1"/>
            <a:r>
              <a:rPr lang="ru-RU" sz="3200" b="1" smtClean="0"/>
              <a:t>Какие из дробей можно привести к знаменателю 36?</a:t>
            </a:r>
          </a:p>
        </p:txBody>
      </p:sp>
      <p:sp>
        <p:nvSpPr>
          <p:cNvPr id="338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2075" tIns="46037" rIns="92075" bIns="46037"/>
          <a:lstStyle/>
          <a:p>
            <a:pPr marL="609600" indent="-609600" eaLnBrk="1" hangingPunct="1">
              <a:buFontTx/>
              <a:buNone/>
            </a:pPr>
            <a:r>
              <a:rPr lang="ru-RU" sz="4400" b="1" smtClean="0"/>
              <a:t> </a:t>
            </a:r>
            <a:endParaRPr lang="en-US" sz="4400" b="1" smtClean="0"/>
          </a:p>
        </p:txBody>
      </p:sp>
      <p:sp>
        <p:nvSpPr>
          <p:cNvPr id="33820" name="Text Box 12"/>
          <p:cNvSpPr txBox="1">
            <a:spLocks noChangeArrowheads="1"/>
          </p:cNvSpPr>
          <p:nvPr/>
        </p:nvSpPr>
        <p:spPr bwMode="auto">
          <a:xfrm>
            <a:off x="879475" y="3810000"/>
            <a:ext cx="668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Какие из этих дробей больше 1? меньше 1?</a:t>
            </a:r>
          </a:p>
        </p:txBody>
      </p:sp>
      <p:sp>
        <p:nvSpPr>
          <p:cNvPr id="33821" name="Text Box 13"/>
          <p:cNvSpPr txBox="1">
            <a:spLocks noChangeArrowheads="1"/>
          </p:cNvSpPr>
          <p:nvPr/>
        </p:nvSpPr>
        <p:spPr bwMode="auto">
          <a:xfrm>
            <a:off x="1023938" y="4745038"/>
            <a:ext cx="5659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Какие из этих дробей  меньше       ?   </a:t>
            </a:r>
          </a:p>
        </p:txBody>
      </p:sp>
      <p:sp>
        <p:nvSpPr>
          <p:cNvPr id="338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5695950" y="4292600"/>
          <a:ext cx="479425" cy="1223963"/>
        </p:xfrm>
        <a:graphic>
          <a:graphicData uri="http://schemas.openxmlformats.org/presentationml/2006/ole">
            <p:oleObj spid="_x0000_s33809" name="Формула" r:id="rId3" imgW="152280" imgH="393480" progId="Equation.3">
              <p:embed/>
            </p:oleObj>
          </a:graphicData>
        </a:graphic>
      </p:graphicFrame>
      <p:sp>
        <p:nvSpPr>
          <p:cNvPr id="33823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825" name="Object 33"/>
          <p:cNvGraphicFramePr>
            <a:graphicFrameLocks noChangeAspect="1"/>
          </p:cNvGraphicFramePr>
          <p:nvPr/>
        </p:nvGraphicFramePr>
        <p:xfrm>
          <a:off x="971550" y="1901825"/>
          <a:ext cx="6553200" cy="1600200"/>
        </p:xfrm>
        <a:graphic>
          <a:graphicData uri="http://schemas.openxmlformats.org/presentationml/2006/ole">
            <p:oleObj spid="_x0000_s33825" name="Формула" r:id="rId4" imgW="16128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7" rIns="92075" bIns="46037"/>
          <a:lstStyle/>
          <a:p>
            <a:pPr eaLnBrk="1" hangingPunct="1"/>
            <a:r>
              <a:rPr lang="ru-RU" sz="3200" b="1" smtClean="0"/>
              <a:t>Сократить дроби: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2075" tIns="46037" rIns="92075" bIns="46037"/>
          <a:lstStyle/>
          <a:p>
            <a:pPr eaLnBrk="1" hangingPunct="1">
              <a:buFont typeface="Wingdings" pitchFamily="2" charset="2"/>
              <a:buNone/>
            </a:pPr>
            <a:r>
              <a:rPr lang="ru-RU" b="1" smtClean="0"/>
              <a:t>   </a:t>
            </a:r>
          </a:p>
        </p:txBody>
      </p:sp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1042988" y="2028825"/>
          <a:ext cx="7058025" cy="1597025"/>
        </p:xfrm>
        <a:graphic>
          <a:graphicData uri="http://schemas.openxmlformats.org/presentationml/2006/ole">
            <p:oleObj spid="_x0000_s34827" name="Формула" r:id="rId3" imgW="17398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</TotalTime>
  <Words>108</Words>
  <Application>Microsoft Office PowerPoint</Application>
  <PresentationFormat>On-screen Show (4:3)</PresentationFormat>
  <Paragraphs>65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Times New Roman</vt:lpstr>
      <vt:lpstr>Arial</vt:lpstr>
      <vt:lpstr>Wingdings</vt:lpstr>
      <vt:lpstr>Calibri</vt:lpstr>
      <vt:lpstr>Arial Black</vt:lpstr>
      <vt:lpstr>Times New Roman Cyr</vt:lpstr>
      <vt:lpstr>Пиксел</vt:lpstr>
      <vt:lpstr>Пиксел</vt:lpstr>
      <vt:lpstr>Формула</vt:lpstr>
      <vt:lpstr>Microsoft Equation 3.0</vt:lpstr>
      <vt:lpstr>Обыкновенные дроби </vt:lpstr>
      <vt:lpstr>Слайд 2</vt:lpstr>
      <vt:lpstr>Слайд 3</vt:lpstr>
      <vt:lpstr>Слайд 4</vt:lpstr>
      <vt:lpstr>Слайд 5</vt:lpstr>
      <vt:lpstr>Слайд 6</vt:lpstr>
      <vt:lpstr>Слайд 7</vt:lpstr>
      <vt:lpstr>Какие из дробей можно привести к знаменателю 36?</vt:lpstr>
      <vt:lpstr>Сократить дроби:</vt:lpstr>
      <vt:lpstr>Слайд 10</vt:lpstr>
      <vt:lpstr>Помоги Незнайке решить задачу:</vt:lpstr>
      <vt:lpstr>Слайд 12</vt:lpstr>
      <vt:lpstr>Сегодня на уроке: </vt:lpstr>
      <vt:lpstr>В  презентации использованы интернет-ресурсы с сайта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гузеля</dc:creator>
  <cp:lastModifiedBy>Татьяна</cp:lastModifiedBy>
  <cp:revision>115</cp:revision>
  <dcterms:created xsi:type="dcterms:W3CDTF">2011-11-30T01:30:51Z</dcterms:created>
  <dcterms:modified xsi:type="dcterms:W3CDTF">2013-11-08T15:39:18Z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lpwstr>1049</vt:lpwstr>
  </property>
  <property fmtid="{D5CDD505-2E9C-101B-9397-08002B2CF9AE}" pid="4" name="DirectSourceMarket">
    <vt:lpwstr>english</vt:lpwstr>
  </property>
  <property fmtid="{D5CDD505-2E9C-101B-9397-08002B2CF9AE}" pid="5" name="OriginalSourceMarket">
    <vt:lpwstr>english</vt:lpwstr>
  </property>
  <property fmtid="{D5CDD505-2E9C-101B-9397-08002B2CF9AE}" pid="6" name="Markets">
    <vt:lpwstr/>
  </property>
  <property fmtid="{D5CDD505-2E9C-101B-9397-08002B2CF9AE}" pid="7" name="AssetType">
    <vt:lpwstr>TP</vt:lpwstr>
  </property>
  <property fmtid="{D5CDD505-2E9C-101B-9397-08002B2CF9AE}" pid="8" name="PrimaryImageGen">
    <vt:lpwstr>1</vt:lpwstr>
  </property>
  <property fmtid="{D5CDD505-2E9C-101B-9397-08002B2CF9AE}" pid="9" name="UANotes">
    <vt:lpwstr>LEGACY PPTDT. 421488L. June 2003 retrofit. SEO Pilot 2008</vt:lpwstr>
  </property>
  <property fmtid="{D5CDD505-2E9C-101B-9397-08002B2CF9AE}" pid="10" name="ContentTypeId">
    <vt:lpwstr>0x0101006025706CF4CD034688BEBAE97A2E701D0202001F9DE411C1B38343BE78B0080F632418</vt:lpwstr>
  </property>
  <property fmtid="{D5CDD505-2E9C-101B-9397-08002B2CF9AE}" pid="11" name="display_urn:schemas-microsoft-com:office:office#APAuthor">
    <vt:lpwstr>REDMOND\cynvey</vt:lpwstr>
  </property>
  <property fmtid="{D5CDD505-2E9C-101B-9397-08002B2CF9AE}" pid="12" name="APAuthor">
    <vt:lpwstr>241</vt:lpwstr>
  </property>
  <property fmtid="{D5CDD505-2E9C-101B-9397-08002B2CF9AE}" pid="13" name="CHMName">
    <vt:lpwstr/>
  </property>
  <property fmtid="{D5CDD505-2E9C-101B-9397-08002B2CF9AE}" pid="14" name="IsDeleted">
    <vt:lpwstr>0</vt:lpwstr>
  </property>
  <property fmtid="{D5CDD505-2E9C-101B-9397-08002B2CF9AE}" pid="15" name="Milestone">
    <vt:lpwstr>Continuous</vt:lpwstr>
  </property>
  <property fmtid="{D5CDD505-2E9C-101B-9397-08002B2CF9AE}" pid="16" name="ParentAssetId">
    <vt:lpwstr/>
  </property>
  <property fmtid="{D5CDD505-2E9C-101B-9397-08002B2CF9AE}" pid="17" name="ShowIn">
    <vt:lpwstr>Show everywhere</vt:lpwstr>
  </property>
  <property fmtid="{D5CDD505-2E9C-101B-9397-08002B2CF9AE}" pid="18" name="AssetId">
    <vt:lpwstr>TS001069050</vt:lpwstr>
  </property>
  <property fmtid="{D5CDD505-2E9C-101B-9397-08002B2CF9AE}" pid="19" name="IsSearchable">
    <vt:lpwstr>0</vt:lpwstr>
  </property>
  <property fmtid="{D5CDD505-2E9C-101B-9397-08002B2CF9AE}" pid="20" name="EditorialStatus">
    <vt:lpwstr/>
  </property>
  <property fmtid="{D5CDD505-2E9C-101B-9397-08002B2CF9AE}" pid="21" name="NumericId">
    <vt:lpwstr>-1.00000000000000</vt:lpwstr>
  </property>
  <property fmtid="{D5CDD505-2E9C-101B-9397-08002B2CF9AE}" pid="22" name="PublishTargets">
    <vt:lpwstr>OfficeOnline</vt:lpwstr>
  </property>
  <property fmtid="{D5CDD505-2E9C-101B-9397-08002B2CF9AE}" pid="23" name="display_urn:schemas-microsoft-com:office:office#APEditor">
    <vt:lpwstr>REDMOND\v-luannv</vt:lpwstr>
  </property>
  <property fmtid="{D5CDD505-2E9C-101B-9397-08002B2CF9AE}" pid="24" name="APEditor">
    <vt:lpwstr>103</vt:lpwstr>
  </property>
  <property fmtid="{D5CDD505-2E9C-101B-9397-08002B2CF9AE}" pid="25" name="SourceTitle">
    <vt:lpwstr>Math design template</vt:lpwstr>
  </property>
  <property fmtid="{D5CDD505-2E9C-101B-9397-08002B2CF9AE}" pid="26" name="UACurrentWords">
    <vt:lpwstr>0</vt:lpwstr>
  </property>
  <property fmtid="{D5CDD505-2E9C-101B-9397-08002B2CF9AE}" pid="27" name="UALocRecommendation">
    <vt:lpwstr>Localize</vt:lpwstr>
  </property>
  <property fmtid="{D5CDD505-2E9C-101B-9397-08002B2CF9AE}" pid="28" name="UALocComments">
    <vt:lpwstr/>
  </property>
  <property fmtid="{D5CDD505-2E9C-101B-9397-08002B2CF9AE}" pid="29" name="Applications">
    <vt:lpwstr>172;#Office 2000;#-1;#TBD;#-1;#TBD;#-1;#TBD;#-1;#TBD;#-1;#TBD;#-1;#TBD</vt:lpwstr>
  </property>
  <property fmtid="{D5CDD505-2E9C-101B-9397-08002B2CF9AE}" pid="30" name="APTrustLevel">
    <vt:lpwstr>1.00000000000000</vt:lpwstr>
  </property>
  <property fmtid="{D5CDD505-2E9C-101B-9397-08002B2CF9AE}" pid="31" name="TrustLevel">
    <vt:lpwstr>Microsoft Managed Content</vt:lpwstr>
  </property>
  <property fmtid="{D5CDD505-2E9C-101B-9397-08002B2CF9AE}" pid="32" name="TPFriendlyName">
    <vt:lpwstr>Math design template</vt:lpwstr>
  </property>
  <property fmtid="{D5CDD505-2E9C-101B-9397-08002B2CF9AE}" pid="33" name="Provider">
    <vt:lpwstr>EY006220130</vt:lpwstr>
  </property>
  <property fmtid="{D5CDD505-2E9C-101B-9397-08002B2CF9AE}" pid="34" name="TPApplication">
    <vt:lpwstr>PowerPoint</vt:lpwstr>
  </property>
  <property fmtid="{D5CDD505-2E9C-101B-9397-08002B2CF9AE}" pid="35" name="TPInstallLocation">
    <vt:lpwstr>{My Templates}</vt:lpwstr>
  </property>
  <property fmtid="{D5CDD505-2E9C-101B-9397-08002B2CF9AE}" pid="36" name="TPClientViewer">
    <vt:lpwstr>Microsoft Office PowerPoint</vt:lpwstr>
  </property>
  <property fmtid="{D5CDD505-2E9C-101B-9397-08002B2CF9AE}" pid="37" name="TPAppVersion">
    <vt:lpwstr>11</vt:lpwstr>
  </property>
  <property fmtid="{D5CDD505-2E9C-101B-9397-08002B2CF9AE}" pid="38" name="TPCommandLine">
    <vt:lpwstr>{PP} /n {FilePath}</vt:lpwstr>
  </property>
  <property fmtid="{D5CDD505-2E9C-101B-9397-08002B2CF9AE}" pid="39" name="TPComponent">
    <vt:lpwstr>PPTFiles</vt:lpwstr>
  </property>
  <property fmtid="{D5CDD505-2E9C-101B-9397-08002B2CF9AE}" pid="40" name="TPNamespace">
    <vt:lpwstr>POWERPNT</vt:lpwstr>
  </property>
  <property fmtid="{D5CDD505-2E9C-101B-9397-08002B2CF9AE}" pid="41" name="Content Type">
    <vt:lpwstr>OOFile</vt:lpwstr>
  </property>
  <property fmtid="{D5CDD505-2E9C-101B-9397-08002B2CF9AE}" pid="42" name="AuthoringAssetId">
    <vt:lpwstr>TP001069050</vt:lpwstr>
  </property>
  <property fmtid="{D5CDD505-2E9C-101B-9397-08002B2CF9AE}" pid="43" name="NumericAssetId">
    <vt:lpwstr/>
  </property>
  <property fmtid="{D5CDD505-2E9C-101B-9397-08002B2CF9AE}" pid="44" name="AppVer">
    <vt:lpwstr/>
  </property>
</Properties>
</file>