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74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DC3BDD-8B41-4E68-A134-E8D3110DAA44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50FEBE-5699-4E08-AEBA-92CD806AA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7"/>
            <a:ext cx="7772400" cy="1643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  <a:cs typeface="Arial" pitchFamily="34" charset="0"/>
              </a:rPr>
              <a:t>ПРАВИЛА ПОВЕДЕНИЯ</a:t>
            </a:r>
            <a:endParaRPr lang="ru-RU" dirty="0">
              <a:solidFill>
                <a:srgbClr val="7030A0"/>
              </a:solidFill>
              <a:latin typeface="BatangChe" pitchFamily="49" charset="-127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76325" y="3611563"/>
            <a:ext cx="6381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Поведение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это зеркало, в котором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каждый демонстрирует свой облик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И. Гете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mage3576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452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2339797_Podal_ru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5" y="1332094"/>
            <a:ext cx="3643306" cy="552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b1d343c3-9045-4c03-905b-597639ff0aa2_jpg_800x600_q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32950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s9926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578" y="3071810"/>
            <a:ext cx="505942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51c3f20e-df3f-55c6-df3f-55c9ffbfbf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410"/>
            <a:ext cx="4857752" cy="30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olyan.net/uploads/posts/2012-05/thumbs/1336935015_barykins-painting-16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b="10666"/>
          <a:stretch/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ib2.podelise.ru/tw_files2/urls_67/81/d-80991/7z-docs/1_html_m74913453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6292"/>
          <a:stretch/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yansk.ru/images/news/b_A2DC3843-A7DF-4D65-AAF1-A1542634E83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izvestniy-geniy.ru/images/works/photo/1/9370_1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7"/>
            <a:ext cx="52863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Александр\Desktop\классное руков. 5 кл\дельфинарий\DSCN2103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358246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вещах, оставленных в салоне, может оказаться взрывное устройство. Притрагиваться к ним нельзя ни в коем случае</a:t>
            </a:r>
            <a:r>
              <a:rPr lang="ru-RU" dirty="0" smtClean="0"/>
              <a:t>!</a:t>
            </a:r>
          </a:p>
          <a:p>
            <a:r>
              <a:rPr lang="ru-RU" dirty="0" smtClean="0"/>
              <a:t>На остановке никогда нельзя стоять у кромки тротуара. Тебя нечаянно могут толкнуть, и ты окажешься под колесами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Посадка в транспорт требует внимания и осторожности.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Запомни 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/>
              <a:t>Подходить для посадки к двери можно только после полной остановки транспорта. Не садись в транспорт в последний момент, тебя может прищемить дверями. Может быть, ты не успеешь на этот автобус или трамвай, зато будешь в безопасности</a:t>
            </a:r>
            <a:r>
              <a:rPr lang="ru-RU" sz="3300" dirty="0" smtClean="0"/>
              <a:t>.</a:t>
            </a:r>
          </a:p>
          <a:p>
            <a:r>
              <a:rPr lang="ru-RU" sz="3300" dirty="0" smtClean="0"/>
              <a:t>В салон автобуса следует заходить спокойно, никого не расталкивая. Возле дверей лучше не стоять. Там тебя будут постоянно задевать те, кто выходит, а открывающаяся дверь может и прищемить</a:t>
            </a:r>
            <a:r>
              <a:rPr lang="ru-RU" sz="3300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r>
              <a:rPr lang="ru-RU" sz="3200" dirty="0" smtClean="0"/>
              <a:t>Во время движения нужно сидеть, а если нет мест, то необходимо обязательно держаться за поручни.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Иначе </a:t>
            </a:r>
            <a:r>
              <a:rPr lang="ru-RU" sz="3200" dirty="0" smtClean="0"/>
              <a:t>можно упасть и сильно удариться! При поездке в маршрутном такси вообще стоять ЗАПРЕЩЕНО</a:t>
            </a:r>
            <a:r>
              <a:rPr lang="ru-RU" sz="3200" dirty="0" smtClean="0"/>
              <a:t>!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Когда пассажир соблюдает правила – он в безопасности!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29227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Александр\Desktop\_____1~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2809875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61572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rid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4000528" cy="519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39dac8e317dcc60e73f75ef74a9162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784" y="2928935"/>
            <a:ext cx="522721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61572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5719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2050" name="Picture 2" descr="1286127712_565550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4672017" cy="631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7961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лександр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22083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d0c448c4d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4643470" cy="61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8c2ac3321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6669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Rukopozhat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3869" y="3286124"/>
            <a:ext cx="534013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02_11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759759"/>
            <a:ext cx="3344790" cy="224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?mmid=90a8d14dedcd0c0a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57166"/>
            <a:ext cx="3643306" cy="242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Снимай головной убор, когда заходишь в помещение.</a:t>
            </a:r>
          </a:p>
          <a:p>
            <a:r>
              <a:rPr lang="ru-RU" sz="3600" dirty="0" smtClean="0"/>
              <a:t>Снимай перчатку, когда здороваешься за руку.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Запомни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ПРАВИЛА ПОВЕДЕНИЯ В ТРАНСПОРТЕ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0027-027-Dvizhenie-avtomobil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946795" cy="522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Avtoby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082" y="3157525"/>
            <a:ext cx="5559918" cy="37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1255990368_1227568431_kazahi_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2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284</TotalTime>
  <Words>214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ПРАВИЛА ПОВЕДЕНИЯ</vt:lpstr>
      <vt:lpstr>Слайд 2</vt:lpstr>
      <vt:lpstr>Слайд 3</vt:lpstr>
      <vt:lpstr>Слайд 4</vt:lpstr>
      <vt:lpstr>Слайд 5</vt:lpstr>
      <vt:lpstr>Слайд 6</vt:lpstr>
      <vt:lpstr>Запомни !</vt:lpstr>
      <vt:lpstr>ПРАВИЛА ПОВЕДЕНИЯ В ТРАНСПОРТЕ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Запомни !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ПОВЕДЕНИЯ.</dc:title>
  <dc:creator>Александр</dc:creator>
  <cp:lastModifiedBy>Александр</cp:lastModifiedBy>
  <cp:revision>30</cp:revision>
  <dcterms:created xsi:type="dcterms:W3CDTF">2013-10-10T17:20:23Z</dcterms:created>
  <dcterms:modified xsi:type="dcterms:W3CDTF">2013-10-27T13:03:29Z</dcterms:modified>
</cp:coreProperties>
</file>