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9"/>
  </p:notesMasterIdLst>
  <p:sldIdLst>
    <p:sldId id="287" r:id="rId2"/>
    <p:sldId id="282" r:id="rId3"/>
    <p:sldId id="286" r:id="rId4"/>
    <p:sldId id="258" r:id="rId5"/>
    <p:sldId id="285" r:id="rId6"/>
    <p:sldId id="288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0" autoAdjust="0"/>
    <p:restoredTop sz="86402" autoAdjust="0"/>
  </p:normalViewPr>
  <p:slideViewPr>
    <p:cSldViewPr>
      <p:cViewPr>
        <p:scale>
          <a:sx n="100" d="100"/>
          <a:sy n="100" d="100"/>
        </p:scale>
        <p:origin x="-192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5837BE-FBB0-49FD-9432-9059113A3479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6964F2-63E1-4423-A909-2D9977051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94FAF-5ACC-4C22-8D5D-AF1BCAFAF41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5D28-4D13-4234-8ACC-BF4482E85121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8F87-1A38-48C1-832D-2E8189D8D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8CE8-4F99-4588-8A22-26078A709E0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1F82-74D8-47C8-88E6-610902A99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0ADED-3352-4583-84CE-59E6D08A5FC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6414E-7F00-4499-92ED-682F5F009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16FD7-F2A7-447A-A3B8-C8C773A864D3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B5FD-EDBB-47CA-8B71-22A424787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B2FB6-F2EE-456E-84DD-4EE04CF54D43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51D62-7E37-4D25-ADB5-C7F528F9A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3C73-A609-4DF5-AA4B-DCCACCFA5656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798B-47C9-4825-B076-BAF76FB76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FE96-B862-44C3-BD22-E6BAAD13907E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659AD-A757-40C3-866F-39DE9C295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44CBD-1BE2-4405-9F3A-C423BCC6912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8265-1ECC-40D6-A2B0-D56B3648E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07C76-15C0-4CA2-A056-67ACE358015B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8BE7-C576-4438-8C63-A08BA8091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65B84-AE21-4C6E-BE2A-C1CCD689BE24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E2BA0-7257-4041-A059-D15EE8C3B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3FAC4-C487-43FF-A0DC-C5E6A317FAB0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EC8A-3E1F-4DC2-9B13-FE2BF2123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861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861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861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861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862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62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62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8628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9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3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863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3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3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863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3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3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86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5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5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6E87813-E6E8-46B9-8A07-5850FE064FCF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865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5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002898-9F6C-4430-9884-8F6BDBC81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ANd9GcQ7mGt2EwibePDqmsmGEWjXxCl-qKP6AlqOhEiW_R2nzH4Qtm-_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1" descr="ANd9GcToc0KgKM4YYbatO3WK1Udcmmt-SBSGi-g7K3EPSGmFZt-fv7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549275"/>
            <a:ext cx="187166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115888"/>
            <a:ext cx="7772400" cy="2374900"/>
          </a:xfrm>
          <a:ln/>
        </p:spPr>
        <p:txBody>
          <a:bodyPr anchor="ctr"/>
          <a:lstStyle/>
          <a:p>
            <a:pPr eaLnBrk="1" hangingPunct="1">
              <a:defRPr/>
            </a:pPr>
            <a:r>
              <a:rPr lang="en-US" sz="8000" b="1">
                <a:solidFill>
                  <a:srgbClr val="FF0000"/>
                </a:solidFill>
                <a:latin typeface="Rockwell Extra Bold" pitchFamily="18" charset="0"/>
              </a:rPr>
              <a:t>              </a:t>
            </a:r>
            <a:endParaRPr lang="ru-RU" sz="8000" b="1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115888"/>
            <a:ext cx="7772400" cy="2374900"/>
          </a:xfrm>
          <a:noFill/>
        </p:spPr>
        <p:txBody>
          <a:bodyPr anchor="ctr"/>
          <a:lstStyle/>
          <a:p>
            <a:pPr eaLnBrk="1" hangingPunct="1">
              <a:defRPr/>
            </a:pPr>
            <a:r>
              <a:rPr lang="en-US" sz="8000" b="1">
                <a:solidFill>
                  <a:srgbClr val="FF0000"/>
                </a:solidFill>
                <a:latin typeface="Rockwell Extra Bold" pitchFamily="18" charset="0"/>
              </a:rPr>
              <a:t>FAMILY MATTERS</a:t>
            </a:r>
            <a:endParaRPr lang="ru-RU" sz="8000" b="1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48100"/>
            <a:ext cx="6400800" cy="1728788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b="1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1" name="Picture 9" descr="ANd9GcRX4rWXyz2qe6aO09K06Mz9_gOMn3ptMo_Lmnw39wPwOLh19T8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860800"/>
            <a:ext cx="29511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AutoShape 1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AutoShape 1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AutoShape 2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7" name="Picture 25" descr="ANd9GcSwizl4A76QEkq4evLVVnsD8A28HbGPNHcWGRezOCWfbDNcnAm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420938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AutoShape 2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AutoShape 2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50" name="Picture 33" descr="ANd9GcQk7C02viMQwwvMr0tdYcCaIFngwApK8wVNU5WFugXCmUpwhu6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365625"/>
            <a:ext cx="27368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37" descr="ANd9GcQtYWYLrmC8gefMDkHRyGV7UoUSrmFBD2zPluNTjhp_c_fsqYUQ1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349500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39" descr="ANd9GcT7bpmfeAODjVjwiholec0EluMfmbBJJP-yo_qmUq25sTMWXQDEq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494188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188" y="333375"/>
            <a:ext cx="7772400" cy="1655763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6500">
                <a:solidFill>
                  <a:srgbClr val="FF0000"/>
                </a:solidFill>
              </a:rPr>
              <a:t>  </a:t>
            </a:r>
            <a:r>
              <a:rPr lang="en-US" sz="7800">
                <a:solidFill>
                  <a:srgbClr val="FF0000"/>
                </a:solidFill>
                <a:latin typeface="Rockwell Extra Bold" pitchFamily="18" charset="0"/>
              </a:rPr>
              <a:t>The aims:</a:t>
            </a:r>
            <a:br>
              <a:rPr lang="en-US" sz="7800">
                <a:solidFill>
                  <a:srgbClr val="FF0000"/>
                </a:solidFill>
                <a:latin typeface="Rockwell Extra Bold" pitchFamily="18" charset="0"/>
              </a:rPr>
            </a:br>
            <a:r>
              <a:rPr lang="en-US" sz="4800">
                <a:solidFill>
                  <a:srgbClr val="FF0000"/>
                </a:solidFill>
              </a:rPr>
              <a:t> </a:t>
            </a:r>
            <a:endParaRPr lang="ru-RU" sz="4800">
              <a:solidFill>
                <a:srgbClr val="FF0000"/>
              </a:solidFill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850" y="1700213"/>
            <a:ext cx="8569325" cy="4392612"/>
          </a:xfrm>
        </p:spPr>
        <p:txBody>
          <a:bodyPr/>
          <a:lstStyle/>
          <a:p>
            <a:pPr marL="514350" indent="-514350" algn="ctr" eaLnBrk="1" hangingPunct="1">
              <a:buFontTx/>
              <a:buAutoNum type="arabicPeriod"/>
            </a:pPr>
            <a:r>
              <a:rPr lang="en-US" sz="4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develop communication skills</a:t>
            </a:r>
            <a:r>
              <a:rPr lang="en-US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514350" indent="-514350" algn="ctr" eaLnBrk="1" hangingPunct="1">
              <a:buFontTx/>
              <a:buAutoNum type="arabicPeriod" startAt="2"/>
            </a:pPr>
            <a:r>
              <a:rPr lang="en-US" sz="4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practise providing counter argumentation</a:t>
            </a:r>
            <a:r>
              <a:rPr lang="en-US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514350" indent="-514350" algn="ctr" eaLnBrk="1" hangingPunct="1">
              <a:buFontTx/>
              <a:buNone/>
            </a:pPr>
            <a:r>
              <a:rPr lang="en-US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sz="4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role-play debates</a:t>
            </a:r>
          </a:p>
          <a:p>
            <a:pPr marL="514350" indent="-514350" algn="ctr" eaLnBrk="1" hangingPunct="1">
              <a:buFontTx/>
              <a:buNone/>
            </a:pPr>
            <a:endParaRPr lang="ru-RU" b="1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image.shutterstock.com/display_pic_with_logo/1294/1294,1178847266,1/stock-photo-happy-family-having-fun-outdoors-at-home-on-a-sunny-day-3273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8" y="1357313"/>
            <a:ext cx="7897812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sz="4800">
                <a:solidFill>
                  <a:srgbClr val="FF0000"/>
                </a:solidFill>
                <a:latin typeface="Rockwell Extra Bold" pitchFamily="18" charset="0"/>
              </a:rPr>
              <a:t>A HAPPY FAMILY</a:t>
            </a:r>
            <a:endParaRPr lang="ru-RU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57250"/>
            <a:ext cx="3286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214563"/>
            <a:ext cx="52149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860800"/>
            <a:ext cx="3286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571500" y="0"/>
            <a:ext cx="77724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Rockwell Extra Bold" pitchFamily="18" charset="0"/>
              </a:rPr>
              <a:t>The ideal number of 				   children in 			           a family is …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518477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5400">
                <a:solidFill>
                  <a:srgbClr val="FF0000"/>
                </a:solidFill>
                <a:latin typeface="Rockwell Extra Bold" pitchFamily="18" charset="0"/>
              </a:rPr>
              <a:t>It is better to be an</a:t>
            </a:r>
            <a:br>
              <a:rPr lang="en-US" sz="5400">
                <a:solidFill>
                  <a:srgbClr val="FF0000"/>
                </a:solidFill>
                <a:latin typeface="Rockwell Extra Bold" pitchFamily="18" charset="0"/>
              </a:rPr>
            </a:br>
            <a:r>
              <a:rPr lang="en-US" sz="5400">
                <a:solidFill>
                  <a:srgbClr val="FF0000"/>
                </a:solidFill>
                <a:latin typeface="Rockwell Extra Bold" pitchFamily="18" charset="0"/>
              </a:rPr>
              <a:t/>
            </a:r>
            <a:br>
              <a:rPr lang="en-US" sz="5400">
                <a:solidFill>
                  <a:srgbClr val="FF0000"/>
                </a:solidFill>
                <a:latin typeface="Rockwell Extra Bold" pitchFamily="18" charset="0"/>
              </a:rPr>
            </a:br>
            <a:r>
              <a:rPr lang="en-US" sz="5400">
                <a:solidFill>
                  <a:srgbClr val="FF0000"/>
                </a:solidFill>
                <a:latin typeface="Rockwell Extra Bold" pitchFamily="18" charset="0"/>
              </a:rPr>
              <a:t>only child in a</a:t>
            </a:r>
            <a:br>
              <a:rPr lang="en-US" sz="5400">
                <a:solidFill>
                  <a:srgbClr val="FF0000"/>
                </a:solidFill>
                <a:latin typeface="Rockwell Extra Bold" pitchFamily="18" charset="0"/>
              </a:rPr>
            </a:br>
            <a:r>
              <a:rPr lang="en-US" sz="5400">
                <a:solidFill>
                  <a:srgbClr val="FF0000"/>
                </a:solidFill>
                <a:latin typeface="Rockwell Extra Bold" pitchFamily="18" charset="0"/>
              </a:rPr>
              <a:t/>
            </a:r>
            <a:br>
              <a:rPr lang="en-US" sz="5400">
                <a:solidFill>
                  <a:srgbClr val="FF0000"/>
                </a:solidFill>
                <a:latin typeface="Rockwell Extra Bold" pitchFamily="18" charset="0"/>
              </a:rPr>
            </a:br>
            <a:r>
              <a:rPr lang="en-US" sz="5400">
                <a:solidFill>
                  <a:srgbClr val="FF0000"/>
                </a:solidFill>
                <a:latin typeface="Rockwell Extra Bold" pitchFamily="18" charset="0"/>
              </a:rPr>
              <a:t> family.</a:t>
            </a:r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Rockwell Extra Bold" pitchFamily="18" charset="0"/>
              </a:rPr>
              <a:t>HOMETASK: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3300"/>
                </a:solidFill>
              </a:rPr>
              <a:t>Watch the clip ‘Parenting: Fighting Siblings’ the link: </a:t>
            </a:r>
            <a:r>
              <a:rPr lang="en-US" b="1" smtClean="0">
                <a:solidFill>
                  <a:srgbClr val="0000FF"/>
                </a:solidFill>
              </a:rPr>
              <a:t>www.youtube.com/watch/v=gku_4Yf-1Fk</a:t>
            </a:r>
            <a:endParaRPr lang="en-US" smtClean="0">
              <a:solidFill>
                <a:srgbClr val="0000FF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003300"/>
                </a:solidFill>
              </a:rPr>
              <a:t>Use some helpful advice given by the psychologist while writing a letter to your  pen friend</a:t>
            </a:r>
          </a:p>
          <a:p>
            <a:pPr eaLnBrk="1" hangingPunct="1"/>
            <a:r>
              <a:rPr lang="en-US" b="1" smtClean="0">
                <a:solidFill>
                  <a:srgbClr val="003300"/>
                </a:solidFill>
              </a:rPr>
              <a:t>Follow the exam format requirements</a:t>
            </a:r>
            <a:endParaRPr lang="ru-RU" b="1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rgbClr val="0000FF"/>
                </a:solidFill>
              </a:rPr>
              <a:t/>
            </a:r>
            <a:br>
              <a:rPr lang="en-US" sz="3600" b="1">
                <a:solidFill>
                  <a:srgbClr val="0000FF"/>
                </a:solidFill>
              </a:rPr>
            </a:br>
            <a:r>
              <a:rPr lang="en-US" sz="3600" b="1">
                <a:solidFill>
                  <a:srgbClr val="0000FF"/>
                </a:solidFill>
              </a:rPr>
              <a:t>You have received a letter from your English-speaking pen friend Jason,</a:t>
            </a:r>
            <a:br>
              <a:rPr lang="en-US" sz="3600" b="1">
                <a:solidFill>
                  <a:srgbClr val="0000FF"/>
                </a:solidFill>
              </a:rPr>
            </a:br>
            <a:r>
              <a:rPr lang="en-US" sz="3600" b="1">
                <a:solidFill>
                  <a:srgbClr val="0000FF"/>
                </a:solidFill>
              </a:rPr>
              <a:t> who writes:</a:t>
            </a:r>
            <a:endParaRPr lang="ru-RU" sz="3600" b="1">
              <a:solidFill>
                <a:srgbClr val="0000FF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268413"/>
            <a:ext cx="8229600" cy="5346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3300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3300"/>
                </a:solidFill>
              </a:rPr>
              <a:t> … My mother’s gone right off me since Rosie was born. She has never been a particularly attentive mother. But just lately I have been feeling emotionally deprived. How do you usually feel if your parents ignore you? Have you ever turned to a psychologist for advice? Which advice do you find helpful? …</a:t>
            </a:r>
          </a:p>
          <a:p>
            <a:pPr eaLnBrk="1" hangingPunct="1">
              <a:buFontTx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249</TotalTime>
  <Words>137</Words>
  <Application>Microsoft Office PowerPoint</Application>
  <PresentationFormat>Экран (4:3)</PresentationFormat>
  <Paragraphs>16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Verdana</vt:lpstr>
      <vt:lpstr>Arial</vt:lpstr>
      <vt:lpstr>Calibri</vt:lpstr>
      <vt:lpstr>Rockwell Extra Bold</vt:lpstr>
      <vt:lpstr>Шары</vt:lpstr>
      <vt:lpstr>Шары</vt:lpstr>
      <vt:lpstr>FAMILY MATTERS</vt:lpstr>
      <vt:lpstr>  The aims:  </vt:lpstr>
      <vt:lpstr>A HAPPY FAMILY</vt:lpstr>
      <vt:lpstr>Слайд 4</vt:lpstr>
      <vt:lpstr>It is better to be an  only child in a   family.</vt:lpstr>
      <vt:lpstr>HOMETASK:</vt:lpstr>
      <vt:lpstr> You have received a letter from your English-speaking pen friend Jason,  who writes: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Alex</cp:lastModifiedBy>
  <cp:revision>25</cp:revision>
  <dcterms:created xsi:type="dcterms:W3CDTF">2012-03-18T13:59:54Z</dcterms:created>
  <dcterms:modified xsi:type="dcterms:W3CDTF">2013-10-10T17:16:06Z</dcterms:modified>
</cp:coreProperties>
</file>