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2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13.02.13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0" y="177510"/>
            <a:ext cx="9144000" cy="2225692"/>
          </a:xfrm>
        </p:spPr>
        <p:txBody>
          <a:bodyPr/>
          <a:lstStyle/>
          <a:p>
            <a:r>
              <a:rPr lang="en-US" i="1" dirty="0" smtClean="0">
                <a:cs typeface="Charcoal CY"/>
              </a:rPr>
              <a:t>Tips </a:t>
            </a:r>
            <a:br>
              <a:rPr lang="en-US" i="1" dirty="0" smtClean="0">
                <a:cs typeface="Charcoal CY"/>
              </a:rPr>
            </a:br>
            <a:r>
              <a:rPr lang="en-US" i="1" dirty="0" smtClean="0">
                <a:cs typeface="Charcoal CY"/>
              </a:rPr>
              <a:t>for Those Who are Going to Mountain </a:t>
            </a:r>
            <a:r>
              <a:rPr lang="en-US" i="1" dirty="0">
                <a:cs typeface="Charcoal CY"/>
              </a:rPr>
              <a:t>S</a:t>
            </a:r>
            <a:r>
              <a:rPr lang="en-US" i="1" dirty="0" smtClean="0">
                <a:cs typeface="Charcoal CY"/>
              </a:rPr>
              <a:t>ki </a:t>
            </a:r>
            <a:r>
              <a:rPr lang="en-US" i="1" dirty="0">
                <a:cs typeface="Charcoal CY"/>
              </a:rPr>
              <a:t>R</a:t>
            </a:r>
            <a:r>
              <a:rPr lang="en-US" i="1" dirty="0" smtClean="0">
                <a:cs typeface="Charcoal CY"/>
              </a:rPr>
              <a:t>esort</a:t>
            </a:r>
            <a:endParaRPr lang="ru-RU" i="1" dirty="0">
              <a:cs typeface="Charcoal CY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24" y="2403202"/>
            <a:ext cx="7360262" cy="428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0321" y="1"/>
            <a:ext cx="6742711" cy="830546"/>
          </a:xfrm>
        </p:spPr>
        <p:txBody>
          <a:bodyPr/>
          <a:lstStyle/>
          <a:p>
            <a:r>
              <a:rPr lang="en-US" i="1" dirty="0" smtClean="0"/>
              <a:t>Orientation</a:t>
            </a:r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03893"/>
            <a:ext cx="3286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pple Chancery"/>
                <a:cs typeface="Apple Chancery"/>
              </a:rPr>
              <a:t>Be sure which slope to chose </a:t>
            </a:r>
            <a:endParaRPr lang="ru-RU" sz="3200" dirty="0"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3405" y="5903893"/>
            <a:ext cx="54762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pple Chancery"/>
                <a:cs typeface="Apple Chancery"/>
              </a:rPr>
              <a:t>Don’t worry , look  at the map.</a:t>
            </a:r>
          </a:p>
          <a:p>
            <a:r>
              <a:rPr lang="en-US" sz="3200" dirty="0" smtClean="0">
                <a:latin typeface="Apple Chancery"/>
                <a:cs typeface="Apple Chancery"/>
              </a:rPr>
              <a:t>Ask for help </a:t>
            </a:r>
            <a:endParaRPr lang="ru-RU" sz="3200" dirty="0">
              <a:latin typeface="Apple Chancery"/>
              <a:cs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5993" y="30586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98393" y="32110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444"/>
            <a:ext cx="9144000" cy="521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5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06505" y="-112087"/>
            <a:ext cx="6131277" cy="966622"/>
          </a:xfrm>
        </p:spPr>
        <p:txBody>
          <a:bodyPr/>
          <a:lstStyle/>
          <a:p>
            <a:r>
              <a:rPr lang="en-US" i="1" dirty="0" smtClean="0"/>
              <a:t>Communication</a:t>
            </a:r>
            <a:endParaRPr lang="ru-RU" i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59" y="1039297"/>
            <a:ext cx="6467542" cy="581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2303"/>
            <a:ext cx="4356075" cy="374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-95588" y="2527527"/>
            <a:ext cx="49284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pple Chancery"/>
                <a:cs typeface="Apple Chancery"/>
              </a:rPr>
              <a:t>Portable radio transmitter</a:t>
            </a:r>
            <a:endParaRPr lang="ru-RU" sz="3200" dirty="0">
              <a:solidFill>
                <a:schemeClr val="tx2">
                  <a:lumMod val="75000"/>
                  <a:lumOff val="25000"/>
                </a:schemeClr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88202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19561" y="400661"/>
            <a:ext cx="5658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Calm down , stand still , use your portable radio transmitter </a:t>
            </a:r>
            <a:endParaRPr lang="ru-RU" sz="2800" dirty="0">
              <a:solidFill>
                <a:srgbClr val="18579B"/>
              </a:solidFill>
              <a:latin typeface="Apple Chancery"/>
              <a:cs typeface="Apple Chancer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2825"/>
            <a:ext cx="3371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Second type of accidents</a:t>
            </a:r>
            <a:endParaRPr lang="ru-RU" sz="2800" dirty="0">
              <a:solidFill>
                <a:srgbClr val="18579B"/>
              </a:solidFill>
              <a:latin typeface="Apple Chancery"/>
              <a:cs typeface="Apple Chancery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275" y="-668478"/>
            <a:ext cx="8042276" cy="1336956"/>
          </a:xfrm>
        </p:spPr>
        <p:txBody>
          <a:bodyPr/>
          <a:lstStyle/>
          <a:p>
            <a:r>
              <a:rPr lang="en-US" i="1" dirty="0" smtClean="0"/>
              <a:t>Accidents</a:t>
            </a:r>
            <a:endParaRPr lang="ru-RU" i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3" y="1811713"/>
            <a:ext cx="5856111" cy="494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24448" y="1272858"/>
            <a:ext cx="3546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First type of accidents</a:t>
            </a:r>
            <a:endParaRPr lang="ru-RU" sz="2800" dirty="0">
              <a:solidFill>
                <a:srgbClr val="18579B"/>
              </a:solidFill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0757" y="1288493"/>
            <a:ext cx="500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pple Chancery"/>
                <a:cs typeface="Apple Chancery"/>
              </a:rPr>
              <a:t>Keep patient and continue skiing</a:t>
            </a:r>
            <a:endParaRPr lang="ru-RU" sz="2800" dirty="0">
              <a:solidFill>
                <a:schemeClr val="tx2">
                  <a:lumMod val="75000"/>
                  <a:lumOff val="25000"/>
                </a:schemeClr>
              </a:solidFill>
              <a:latin typeface="Apple Chancery"/>
              <a:cs typeface="Apple Chancery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3" y="1272858"/>
            <a:ext cx="8978224" cy="556950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44000" cy="68423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8561" y="1975555"/>
            <a:ext cx="3686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The help will come soon</a:t>
            </a:r>
            <a:endParaRPr lang="ru-RU" sz="2800" dirty="0">
              <a:solidFill>
                <a:srgbClr val="18579B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76109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189" y="2359560"/>
            <a:ext cx="7608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F3661"/>
                </a:solidFill>
                <a:latin typeface="Apple Chancery"/>
                <a:cs typeface="Apple Chancery"/>
              </a:rPr>
              <a:t>There are the most important tips for beginners</a:t>
            </a:r>
            <a:endParaRPr lang="ru-RU" sz="4000" dirty="0">
              <a:solidFill>
                <a:srgbClr val="0F3661"/>
              </a:solidFill>
              <a:latin typeface="Apple Chancery"/>
              <a:cs typeface="Apple Chancery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83189" y="0"/>
            <a:ext cx="7608361" cy="775458"/>
          </a:xfrm>
        </p:spPr>
        <p:txBody>
          <a:bodyPr/>
          <a:lstStyle/>
          <a:p>
            <a:r>
              <a:rPr lang="en-US" i="1" dirty="0" smtClean="0"/>
              <a:t>Conclusion</a:t>
            </a:r>
            <a:endParaRPr lang="ru-RU" i="1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222"/>
            <a:ext cx="9144000" cy="6194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175961"/>
            <a:ext cx="8551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cs typeface="Apple Chancery"/>
              </a:rPr>
              <a:t>One day you will become a real professional</a:t>
            </a:r>
            <a:endParaRPr lang="ru-RU" sz="3200" dirty="0">
              <a:solidFill>
                <a:schemeClr val="tx2">
                  <a:lumMod val="90000"/>
                  <a:lumOff val="10000"/>
                </a:schemeClr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8157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49275" y="1905001"/>
            <a:ext cx="8056563" cy="1213556"/>
          </a:xfrm>
        </p:spPr>
        <p:txBody>
          <a:bodyPr/>
          <a:lstStyle/>
          <a:p>
            <a:r>
              <a:rPr lang="en-US" sz="4800" i="1" dirty="0" smtClean="0">
                <a:latin typeface="American Typewriter"/>
                <a:cs typeface="American Typewriter"/>
              </a:rPr>
              <a:t>Thank for your attention!</a:t>
            </a:r>
            <a:endParaRPr lang="ru-RU" sz="4800" i="1" dirty="0">
              <a:latin typeface="American Typewriter"/>
              <a:cs typeface="American Typewriter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07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275" y="464256"/>
            <a:ext cx="8042276" cy="696381"/>
          </a:xfrm>
        </p:spPr>
        <p:txBody>
          <a:bodyPr/>
          <a:lstStyle/>
          <a:p>
            <a:r>
              <a:rPr lang="en-US" i="1" dirty="0" smtClean="0"/>
              <a:t>My plan</a:t>
            </a:r>
            <a:endParaRPr lang="ru-RU" i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160637"/>
            <a:ext cx="9144000" cy="5697363"/>
          </a:xfr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1)Aim of the trip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2)Outfit</a:t>
            </a:r>
          </a:p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3)Equipment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4)Skiing or snowboarding lessons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5)Ski lift and ski pass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6)Orientation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7)Communication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9)Accidents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10)Conclusion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82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9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9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9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9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9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9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9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9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9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9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9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9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9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34588"/>
          </a:xfrm>
        </p:spPr>
        <p:txBody>
          <a:bodyPr/>
          <a:lstStyle/>
          <a:p>
            <a:r>
              <a:rPr lang="en-US" i="1" dirty="0" smtClean="0"/>
              <a:t>Aim of your trip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0114" y="942165"/>
            <a:ext cx="5901435" cy="573491"/>
          </a:xfrm>
        </p:spPr>
        <p:txBody>
          <a:bodyPr/>
          <a:lstStyle/>
          <a:p>
            <a:r>
              <a:rPr lang="en-US" dirty="0" smtClean="0"/>
              <a:t>Would you like to go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13209" y="1284111"/>
            <a:ext cx="5626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</a:t>
            </a:r>
            <a:r>
              <a:rPr lang="en-US" sz="2800" i="1" dirty="0" smtClean="0"/>
              <a:t>nowboarding?</a:t>
            </a:r>
            <a:endParaRPr lang="ru-RU" sz="2800" i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7331"/>
            <a:ext cx="4713111" cy="476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397039" y="1638546"/>
            <a:ext cx="8193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or</a:t>
            </a:r>
            <a:endParaRPr lang="ru-RU" sz="3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42641" y="1284110"/>
            <a:ext cx="286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skiing</a:t>
            </a:r>
            <a:endParaRPr lang="ru-RU" sz="2800" i="1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026" y="1862666"/>
            <a:ext cx="4173973" cy="471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52333" y="6152444"/>
            <a:ext cx="1732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Or both?</a:t>
            </a:r>
          </a:p>
          <a:p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7301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12593" y="477909"/>
            <a:ext cx="4752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Would you like to stay</a:t>
            </a:r>
            <a:endParaRPr lang="ru-RU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804" y="1001129"/>
            <a:ext cx="27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at a 5 star hotel</a:t>
            </a:r>
            <a:endParaRPr lang="ru-RU" sz="2400" i="1" dirty="0"/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439"/>
            <a:ext cx="7155432" cy="5372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3659647" y="1256219"/>
            <a:ext cx="669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or</a:t>
            </a:r>
            <a:endParaRPr lang="ru-RU" sz="28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462162" y="1001129"/>
            <a:ext cx="333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at a budget one?</a:t>
            </a:r>
            <a:endParaRPr lang="ru-RU" sz="2800" i="1" dirty="0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318" y="1779439"/>
            <a:ext cx="5969681" cy="5372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633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4946" y="259437"/>
            <a:ext cx="417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Would you like to go with</a:t>
            </a:r>
            <a:endParaRPr lang="ru-RU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763" y="782657"/>
            <a:ext cx="19344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f</a:t>
            </a:r>
            <a:r>
              <a:rPr lang="en-US" sz="3200" i="1" dirty="0" smtClean="0"/>
              <a:t>riends</a:t>
            </a:r>
            <a:endParaRPr lang="ru-RU" sz="3200" i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432"/>
            <a:ext cx="7239000" cy="549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82547" y="655419"/>
            <a:ext cx="105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or</a:t>
            </a:r>
            <a:endParaRPr lang="ru-RU" sz="2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254174" y="655419"/>
            <a:ext cx="228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          </a:t>
            </a:r>
            <a:r>
              <a:rPr lang="en-US" sz="2800" i="1" dirty="0" smtClean="0"/>
              <a:t>alone?</a:t>
            </a:r>
            <a:endParaRPr lang="ru-RU" sz="2800" i="1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033" y="1178639"/>
            <a:ext cx="5142967" cy="567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321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9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13432" y="1037746"/>
            <a:ext cx="1898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pple Chancery"/>
                <a:cs typeface="Apple Chancery"/>
              </a:rPr>
              <a:t>Ski pants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Apple Chancery"/>
              <a:cs typeface="Apple Chancery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58" y="107576"/>
            <a:ext cx="3341531" cy="395497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588806"/>
          </a:xfrm>
        </p:spPr>
        <p:txBody>
          <a:bodyPr/>
          <a:lstStyle/>
          <a:p>
            <a:r>
              <a:rPr lang="en-US" i="1" dirty="0"/>
              <a:t>O</a:t>
            </a:r>
            <a:r>
              <a:rPr lang="en-US" i="1" dirty="0" smtClean="0"/>
              <a:t>utfit</a:t>
            </a:r>
            <a:endParaRPr lang="ru-RU" i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219"/>
            <a:ext cx="2809025" cy="428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9275" y="1219603"/>
            <a:ext cx="227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pple Chancery"/>
                <a:cs typeface="Apple Chancery"/>
              </a:rPr>
              <a:t>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pple Chancery"/>
                <a:cs typeface="Apple Chancery"/>
              </a:rPr>
              <a:t> 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pple Chancery"/>
                <a:cs typeface="Apple Chancery"/>
              </a:rPr>
              <a:t>ski j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pple Chancery"/>
                <a:cs typeface="Apple Chancery"/>
              </a:rPr>
              <a:t>a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pple Chancery"/>
                <a:cs typeface="Apple Chancery"/>
              </a:rPr>
              <a:t>cket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Apple Chancery"/>
              <a:cs typeface="Apple Chancery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280" y="1317555"/>
            <a:ext cx="2911878" cy="4253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4933" y="1219603"/>
            <a:ext cx="165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latin typeface="Apple Chancery"/>
                <a:cs typeface="Apple Chancery"/>
              </a:rPr>
              <a:t>thermal underwear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3432" y="696382"/>
            <a:ext cx="423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It should consist of:</a:t>
            </a:r>
            <a:endParaRPr lang="ru-RU" sz="2800" i="1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86102"/>
            <a:ext cx="3691528" cy="2201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048" y="5109393"/>
            <a:ext cx="180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F97B5"/>
                </a:solidFill>
                <a:latin typeface="Apple Chancery"/>
                <a:cs typeface="Apple Chancery"/>
              </a:rPr>
              <a:t>Ski gl</a:t>
            </a:r>
            <a:r>
              <a:rPr lang="en-US" sz="2400" dirty="0">
                <a:solidFill>
                  <a:srgbClr val="2F97B5"/>
                </a:solidFill>
                <a:latin typeface="Apple Chancery"/>
                <a:cs typeface="Apple Chancery"/>
              </a:rPr>
              <a:t>o</a:t>
            </a:r>
            <a:r>
              <a:rPr lang="en-US" sz="2400" dirty="0" smtClean="0">
                <a:solidFill>
                  <a:srgbClr val="2F97B5"/>
                </a:solidFill>
                <a:latin typeface="Apple Chancery"/>
                <a:cs typeface="Apple Chancery"/>
              </a:rPr>
              <a:t>ves</a:t>
            </a:r>
            <a:endParaRPr lang="ru-RU" sz="2400" dirty="0">
              <a:solidFill>
                <a:srgbClr val="2F97B5"/>
              </a:solidFill>
              <a:latin typeface="Apple Chancery"/>
              <a:cs typeface="Apple Chancery"/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945" y="4377484"/>
            <a:ext cx="2444988" cy="24805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0829" y="5201726"/>
            <a:ext cx="1700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F97B5"/>
                </a:solidFill>
                <a:latin typeface="Apple Chancery"/>
                <a:cs typeface="Apple Chancery"/>
              </a:rPr>
              <a:t>Cap comforter</a:t>
            </a:r>
            <a:endParaRPr lang="ru-RU" sz="2400" dirty="0">
              <a:solidFill>
                <a:srgbClr val="2F97B5"/>
              </a:solidFill>
              <a:latin typeface="Apple Chancery"/>
              <a:cs typeface="Apple Chancery"/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135" y="3959821"/>
            <a:ext cx="3244865" cy="2862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3418" y="5571058"/>
            <a:ext cx="1242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F97B5"/>
                </a:solidFill>
                <a:latin typeface="Apple Chancery"/>
                <a:cs typeface="Apple Chancery"/>
              </a:rPr>
              <a:t>Ski cap</a:t>
            </a:r>
            <a:endParaRPr lang="ru-RU" sz="2400" dirty="0">
              <a:solidFill>
                <a:srgbClr val="2F97B5"/>
              </a:solidFill>
              <a:latin typeface="Apple Chancery"/>
              <a:cs typeface="Apple Chancery"/>
            </a:endParaRP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467" y="1037746"/>
            <a:ext cx="6745770" cy="525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1775203" y="2184729"/>
            <a:ext cx="1673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F97B5"/>
                </a:solidFill>
                <a:latin typeface="Apple Chancery"/>
                <a:cs typeface="Apple Chancery"/>
              </a:rPr>
              <a:t>Thermo socks</a:t>
            </a:r>
            <a:endParaRPr lang="ru-RU" sz="2400" dirty="0">
              <a:solidFill>
                <a:srgbClr val="2F97B5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03903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9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59222" y="150199"/>
            <a:ext cx="194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rush Script MT Italic"/>
                <a:cs typeface="Brush Script MT Italic"/>
              </a:rPr>
              <a:t>snowboard</a:t>
            </a:r>
            <a:endParaRPr lang="ru-RU" sz="2800" dirty="0">
              <a:latin typeface="Brush Script MT Italic"/>
              <a:cs typeface="Brush Script MT Ital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268111"/>
            <a:ext cx="270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rush Script MT Italic"/>
                <a:cs typeface="Brush Script MT Italic"/>
              </a:rPr>
              <a:t>Mountain ski</a:t>
            </a:r>
            <a:endParaRPr lang="ru-RU" sz="2800" dirty="0">
              <a:latin typeface="Brush Script MT Italic"/>
              <a:cs typeface="Brush Script MT Italic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91331"/>
            <a:ext cx="5517445" cy="606666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24155" y="150200"/>
            <a:ext cx="7567396" cy="491564"/>
          </a:xfrm>
        </p:spPr>
        <p:txBody>
          <a:bodyPr/>
          <a:lstStyle/>
          <a:p>
            <a:r>
              <a:rPr lang="en-US" i="1" dirty="0" smtClean="0"/>
              <a:t>Equipment</a:t>
            </a:r>
            <a:endParaRPr lang="ru-RU" i="1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037667" cy="68580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444" y="641764"/>
            <a:ext cx="3626556" cy="6216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" y="78929"/>
            <a:ext cx="256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rush Script MT Italic"/>
                <a:cs typeface="Brush Script MT Italic"/>
              </a:rPr>
              <a:t>Ski boots</a:t>
            </a:r>
            <a:endParaRPr lang="ru-RU" sz="2800" dirty="0">
              <a:latin typeface="Brush Script MT Italic"/>
              <a:cs typeface="Brush Script MT Italic"/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444" y="0"/>
            <a:ext cx="5658556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0111" y="119790"/>
            <a:ext cx="45861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   </a:t>
            </a:r>
            <a:r>
              <a:rPr lang="en-US" sz="3200" dirty="0" smtClean="0">
                <a:latin typeface="Brush Script MT Italic"/>
                <a:cs typeface="Brush Script MT Italic"/>
              </a:rPr>
              <a:t>snowboarding boots</a:t>
            </a:r>
            <a:endParaRPr lang="ru-RU" sz="3200" dirty="0">
              <a:latin typeface="Brush Script MT Italic"/>
              <a:cs typeface="Brush Script MT Italic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9290"/>
            <a:ext cx="4310946" cy="50941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70000" y="1355068"/>
            <a:ext cx="217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 </a:t>
            </a:r>
            <a:r>
              <a:rPr lang="ru-RU" sz="2800" dirty="0" smtClean="0"/>
              <a:t> </a:t>
            </a:r>
            <a:r>
              <a:rPr lang="en-US" sz="2800" dirty="0" smtClean="0">
                <a:latin typeface="Brush Script MT Italic"/>
                <a:cs typeface="Brush Script MT Italic"/>
              </a:rPr>
              <a:t>ski hamlet</a:t>
            </a:r>
            <a:endParaRPr lang="ru-RU" sz="2800" dirty="0">
              <a:latin typeface="Brush Script MT Italic"/>
              <a:cs typeface="Brush Script MT Italic"/>
            </a:endParaRPr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029" y="0"/>
            <a:ext cx="4833054" cy="3725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5665" y="92677"/>
            <a:ext cx="198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rush Script MT Italic"/>
                <a:cs typeface="Brush Script MT Italic"/>
              </a:rPr>
              <a:t>Ski goggles</a:t>
            </a:r>
            <a:endParaRPr lang="ru-RU" sz="2800" dirty="0"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349987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6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12721" y="0"/>
            <a:ext cx="8042276" cy="1336956"/>
          </a:xfrm>
        </p:spPr>
        <p:txBody>
          <a:bodyPr/>
          <a:lstStyle/>
          <a:p>
            <a:r>
              <a:rPr lang="en-US" i="1" dirty="0" smtClean="0"/>
              <a:t>Skiing or snowboarding lessons</a:t>
            </a:r>
            <a:endParaRPr lang="ru-RU" i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668" y="3072275"/>
            <a:ext cx="4296332" cy="37857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6956"/>
            <a:ext cx="4847668" cy="4082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0777" y="1679510"/>
            <a:ext cx="3768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pple Chancery"/>
                <a:cs typeface="Apple Chancery"/>
              </a:rPr>
              <a:t>You will require some ski lessons with the instructor</a:t>
            </a:r>
            <a:endParaRPr lang="ru-RU" sz="2800" dirty="0">
              <a:solidFill>
                <a:schemeClr val="tx2">
                  <a:lumMod val="75000"/>
                  <a:lumOff val="25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680295"/>
            <a:ext cx="4847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The instructor will teach you some special skills</a:t>
            </a:r>
            <a:endParaRPr lang="ru-RU" sz="2800" dirty="0">
              <a:solidFill>
                <a:srgbClr val="18579B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03977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06506" y="0"/>
            <a:ext cx="6035689" cy="600800"/>
          </a:xfrm>
        </p:spPr>
        <p:txBody>
          <a:bodyPr/>
          <a:lstStyle/>
          <a:p>
            <a:r>
              <a:rPr lang="en-US" i="1" dirty="0" smtClean="0"/>
              <a:t>Ski lift and ski pass</a:t>
            </a:r>
            <a:endParaRPr lang="ru-RU" i="1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939" y="805619"/>
            <a:ext cx="4624061" cy="342729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4892"/>
            <a:ext cx="6308797" cy="5233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5351" y="4232911"/>
            <a:ext cx="25894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You should buy a ski pass</a:t>
            </a:r>
            <a:r>
              <a:rPr lang="ru-RU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,</a:t>
            </a:r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without it you can’t use a ski lift</a:t>
            </a:r>
            <a:endParaRPr lang="ru-RU" sz="2800" dirty="0">
              <a:solidFill>
                <a:srgbClr val="18579B"/>
              </a:solidFill>
              <a:latin typeface="Apple Chancery"/>
              <a:cs typeface="Apple Chancer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70785"/>
            <a:ext cx="451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8579B"/>
                </a:solidFill>
                <a:latin typeface="Apple Chancery"/>
                <a:cs typeface="Apple Chancery"/>
              </a:rPr>
              <a:t>Be very careful with a ski lift. Ask the assistants for help</a:t>
            </a:r>
            <a:endParaRPr lang="ru-RU" sz="2800" dirty="0">
              <a:solidFill>
                <a:srgbClr val="18579B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65234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риз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Бриз.thmx</Template>
  <TotalTime>728</TotalTime>
  <Words>235</Words>
  <Application>Microsoft Macintosh PowerPoint</Application>
  <PresentationFormat>Экран (4:3)</PresentationFormat>
  <Paragraphs>63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Бриз</vt:lpstr>
      <vt:lpstr>Tips  for Those Who are Going to Mountain Ski Resort</vt:lpstr>
      <vt:lpstr>My plan</vt:lpstr>
      <vt:lpstr>Aim of your trip</vt:lpstr>
      <vt:lpstr>Презентация PowerPoint</vt:lpstr>
      <vt:lpstr>Презентация PowerPoint</vt:lpstr>
      <vt:lpstr>Outfit</vt:lpstr>
      <vt:lpstr>Equipment</vt:lpstr>
      <vt:lpstr>Skiing or snowboarding lessons</vt:lpstr>
      <vt:lpstr>Ski lift and ski pass</vt:lpstr>
      <vt:lpstr>Orientation</vt:lpstr>
      <vt:lpstr>Communication</vt:lpstr>
      <vt:lpstr>Accidents</vt:lpstr>
      <vt:lpstr>Conclusion</vt:lpstr>
      <vt:lpstr>Thank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Казьмина</dc:creator>
  <cp:lastModifiedBy>Алена Казьмина</cp:lastModifiedBy>
  <cp:revision>41</cp:revision>
  <dcterms:created xsi:type="dcterms:W3CDTF">2013-02-11T13:57:01Z</dcterms:created>
  <dcterms:modified xsi:type="dcterms:W3CDTF">2013-02-13T15:45:18Z</dcterms:modified>
</cp:coreProperties>
</file>