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6" r:id="rId3"/>
    <p:sldId id="265" r:id="rId4"/>
    <p:sldId id="257" r:id="rId5"/>
    <p:sldId id="258" r:id="rId6"/>
    <p:sldId id="259" r:id="rId7"/>
    <p:sldId id="260" r:id="rId8"/>
    <p:sldId id="261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7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14.02.2013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14.02.2013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14.02.2013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5B106E36-FD25-4E2D-B0AA-010F637433A0}" type="datetimeFigureOut">
              <a:rPr lang="ru-RU" smtClean="0"/>
              <a:pPr/>
              <a:t>14.02.2013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8231" y="980729"/>
            <a:ext cx="7772400" cy="1152128"/>
          </a:xfrm>
        </p:spPr>
        <p:txBody>
          <a:bodyPr/>
          <a:lstStyle/>
          <a:p>
            <a:r>
              <a:rPr lang="en-US" dirty="0" smtClean="0"/>
              <a:t>Avoiding an attack</a:t>
            </a:r>
            <a:endParaRPr lang="ru-RU" dirty="0"/>
          </a:p>
        </p:txBody>
      </p:sp>
      <p:pic>
        <p:nvPicPr>
          <p:cNvPr id="5" name="Рисунок 4" descr="Sumochku_ukrali_58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3" y="2492896"/>
            <a:ext cx="3669276" cy="28131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1196752"/>
            <a:ext cx="6196405" cy="4526317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Aim:</a:t>
            </a:r>
          </a:p>
          <a:p>
            <a:pPr marL="0" indent="0">
              <a:buNone/>
            </a:pPr>
            <a:r>
              <a:rPr lang="en-US" dirty="0" smtClean="0"/>
              <a:t>To provide my classmates with tips for safety in in traveling alone.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Plan:</a:t>
            </a:r>
          </a:p>
          <a:p>
            <a:pPr marL="514350" indent="-514350">
              <a:buAutoNum type="arabicPeriod"/>
            </a:pPr>
            <a:r>
              <a:rPr lang="en-US" dirty="0" smtClean="0"/>
              <a:t>The way of</a:t>
            </a:r>
            <a:r>
              <a:rPr lang="ru-RU" dirty="0" smtClean="0"/>
              <a:t> </a:t>
            </a:r>
            <a:r>
              <a:rPr lang="en-US" dirty="0" smtClean="0"/>
              <a:t>moving</a:t>
            </a:r>
          </a:p>
          <a:p>
            <a:pPr marL="514350" indent="-514350">
              <a:buAutoNum type="arabicPeriod"/>
            </a:pPr>
            <a:r>
              <a:rPr lang="en-US" dirty="0" smtClean="0"/>
              <a:t>Proper luggage.</a:t>
            </a:r>
          </a:p>
          <a:p>
            <a:pPr marL="514350" indent="-514350">
              <a:buAutoNum type="arabicPeriod"/>
            </a:pPr>
            <a:r>
              <a:rPr lang="en-US" dirty="0" smtClean="0"/>
              <a:t>Your look while traveling.</a:t>
            </a:r>
          </a:p>
          <a:p>
            <a:pPr marL="514350" indent="-514350">
              <a:buAutoNum type="arabicPeriod"/>
            </a:pPr>
            <a:r>
              <a:rPr lang="en-US" dirty="0" smtClean="0"/>
              <a:t>Attention and carefulness in a journey.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844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1268760"/>
            <a:ext cx="7560840" cy="1324744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 If you travel alone you need to follow some simple rules to avoid attack.</a:t>
            </a:r>
            <a:endParaRPr lang="ru-RU" sz="2800" dirty="0"/>
          </a:p>
        </p:txBody>
      </p:sp>
      <p:pic>
        <p:nvPicPr>
          <p:cNvPr id="4" name="Рисунок 3" descr="krazha-sumki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2636912"/>
            <a:ext cx="3744416" cy="28083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764704"/>
            <a:ext cx="4464496" cy="2448272"/>
          </a:xfrm>
        </p:spPr>
        <p:txBody>
          <a:bodyPr>
            <a:normAutofit fontScale="92500"/>
          </a:bodyPr>
          <a:lstStyle/>
          <a:p>
            <a:r>
              <a:rPr lang="en-US" sz="2800" dirty="0" smtClean="0"/>
              <a:t>Try not to walk alone. </a:t>
            </a:r>
          </a:p>
          <a:p>
            <a:endParaRPr lang="en-US" sz="2800" dirty="0" smtClean="0"/>
          </a:p>
          <a:p>
            <a:r>
              <a:rPr lang="en-US" sz="2800" dirty="0" smtClean="0"/>
              <a:t>Women who are alone at night seem to be an easier target than those in a group.</a:t>
            </a:r>
            <a:endParaRPr lang="ru-RU" sz="2800" dirty="0"/>
          </a:p>
        </p:txBody>
      </p:sp>
      <p:pic>
        <p:nvPicPr>
          <p:cNvPr id="5" name="Рисунок 4" descr="255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8" y="1323879"/>
            <a:ext cx="3069903" cy="49685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5773688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3429000"/>
            <a:ext cx="3646149" cy="28794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692696"/>
            <a:ext cx="3600400" cy="3499264"/>
          </a:xfrm>
        </p:spPr>
        <p:txBody>
          <a:bodyPr>
            <a:normAutofit lnSpcReduction="10000"/>
          </a:bodyPr>
          <a:lstStyle/>
          <a:p>
            <a:r>
              <a:rPr lang="en-US" sz="2200" dirty="0" smtClean="0"/>
              <a:t>Try not to carry a lot of things with you. </a:t>
            </a:r>
          </a:p>
          <a:p>
            <a:endParaRPr lang="en-US" sz="2200" dirty="0" smtClean="0"/>
          </a:p>
          <a:p>
            <a:r>
              <a:rPr lang="en-US" sz="2200" dirty="0" smtClean="0"/>
              <a:t>Leave the things you don’t need at home.</a:t>
            </a:r>
          </a:p>
          <a:p>
            <a:endParaRPr lang="en-US" sz="2200" dirty="0" smtClean="0"/>
          </a:p>
          <a:p>
            <a:r>
              <a:rPr lang="en-US" sz="2200" dirty="0" smtClean="0"/>
              <a:t>Use a small cross-body bag instead of a handbag or a purse when you travel.</a:t>
            </a:r>
          </a:p>
        </p:txBody>
      </p:sp>
      <p:pic>
        <p:nvPicPr>
          <p:cNvPr id="5" name="Рисунок 4" descr="picture-12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836712"/>
            <a:ext cx="3717921" cy="4997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00_10_40_08_02_01-1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669" y="4191960"/>
            <a:ext cx="3305944" cy="2074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2"/>
          <p:cNvSpPr txBox="1">
            <a:spLocks/>
          </p:cNvSpPr>
          <p:nvPr/>
        </p:nvSpPr>
        <p:spPr>
          <a:xfrm>
            <a:off x="1043608" y="718228"/>
            <a:ext cx="2376264" cy="515904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lvl="0">
              <a:spcBef>
                <a:spcPct val="20000"/>
              </a:spcBef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0">
              <a:spcBef>
                <a:spcPct val="20000"/>
              </a:spcBef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Walk with confidence and always look up</a:t>
            </a:r>
            <a:r>
              <a:rPr lang="en-US" sz="2400" dirty="0"/>
              <a:t>. </a:t>
            </a:r>
            <a:endParaRPr lang="en-US" sz="2400" dirty="0" smtClean="0"/>
          </a:p>
          <a:p>
            <a:pPr lvl="0">
              <a:spcBef>
                <a:spcPct val="20000"/>
              </a:spcBef>
              <a:defRPr/>
            </a:pPr>
            <a:r>
              <a:rPr lang="en-US" sz="2400" dirty="0" smtClean="0"/>
              <a:t>Even </a:t>
            </a:r>
            <a:r>
              <a:rPr lang="en-US" sz="2400" dirty="0"/>
              <a:t>in a new place walk like you know, where are you going and what is going on</a:t>
            </a:r>
            <a:r>
              <a:rPr lang="en-US" sz="2400" dirty="0" smtClean="0"/>
              <a:t>. </a:t>
            </a:r>
          </a:p>
          <a:p>
            <a:pPr lvl="0">
              <a:spcBef>
                <a:spcPct val="20000"/>
              </a:spcBef>
              <a:defRPr/>
            </a:pPr>
            <a:r>
              <a:rPr lang="en-US" sz="2400" dirty="0" smtClean="0"/>
              <a:t>Don’t look like a victim. Hold your head up and look ahead of you, not down at the pavement.</a:t>
            </a:r>
          </a:p>
          <a:p>
            <a:pPr lvl="0">
              <a:spcBef>
                <a:spcPct val="20000"/>
              </a:spcBef>
              <a:defRPr/>
            </a:pPr>
            <a:endParaRPr lang="en-US" sz="2400" dirty="0" smtClean="0"/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Рисунок 6" descr="spooky_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9912" y="1196752"/>
            <a:ext cx="4392488" cy="43924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764704"/>
            <a:ext cx="3240360" cy="536145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Notice suspicious people to identify them later if needed.</a:t>
            </a:r>
            <a:endParaRPr lang="ru-RU" sz="2800" dirty="0"/>
          </a:p>
        </p:txBody>
      </p:sp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976" y="764704"/>
            <a:ext cx="3850161" cy="19744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 descr="ey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9270" y="3068960"/>
            <a:ext cx="3936437" cy="2952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980727"/>
            <a:ext cx="3528392" cy="1512169"/>
          </a:xfrm>
        </p:spPr>
        <p:txBody>
          <a:bodyPr>
            <a:noAutofit/>
          </a:bodyPr>
          <a:lstStyle/>
          <a:p>
            <a:r>
              <a:rPr lang="en-US" sz="2800" dirty="0" smtClean="0"/>
              <a:t>If someone follow you, cross the street or change directions.</a:t>
            </a:r>
          </a:p>
          <a:p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 </a:t>
            </a:r>
            <a:r>
              <a:rPr lang="en-US" sz="2800" dirty="0"/>
              <a:t>Don’t wear too short dresses or skirts, better – trousers. </a:t>
            </a:r>
          </a:p>
        </p:txBody>
      </p:sp>
      <p:pic>
        <p:nvPicPr>
          <p:cNvPr id="5" name="Рисунок 4" descr="1345905239_119673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764704"/>
            <a:ext cx="3322255" cy="2500886"/>
          </a:xfrm>
          <a:prstGeom prst="rect">
            <a:avLst/>
          </a:prstGeom>
        </p:spPr>
      </p:pic>
      <p:pic>
        <p:nvPicPr>
          <p:cNvPr id="4" name="Рисунок 3" descr="217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8" y="3356992"/>
            <a:ext cx="1944216" cy="2857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Рисунок 5" descr="Short-Yellow-Prom-Dress-Material-Gir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3968" y="3356992"/>
            <a:ext cx="1368152" cy="28803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908720"/>
            <a:ext cx="7848872" cy="4093915"/>
          </a:xfrm>
        </p:spPr>
        <p:txBody>
          <a:bodyPr/>
          <a:lstStyle/>
          <a:p>
            <a:pPr algn="ctr"/>
            <a:r>
              <a:rPr lang="en-US" dirty="0" smtClean="0"/>
              <a:t>If you follow these simple rules you will be save and happy! </a:t>
            </a:r>
          </a:p>
          <a:p>
            <a:pPr algn="ctr"/>
            <a:r>
              <a:rPr lang="en-US" sz="2800" dirty="0" smtClean="0"/>
              <a:t>Thanks for your attention!</a:t>
            </a:r>
            <a:endParaRPr lang="ru-RU" sz="2800" dirty="0"/>
          </a:p>
        </p:txBody>
      </p:sp>
      <p:pic>
        <p:nvPicPr>
          <p:cNvPr id="4" name="Рисунок 3" descr="kraga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1880" y="2492896"/>
            <a:ext cx="2337107" cy="35017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144</TotalTime>
  <Words>218</Words>
  <Application>Microsoft Office PowerPoint</Application>
  <PresentationFormat>Экран (4:3)</PresentationFormat>
  <Paragraphs>29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Кнопка</vt:lpstr>
      <vt:lpstr>Avoiding an attack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Avoiding an attack</dc:title>
  <dc:creator>Home</dc:creator>
  <cp:lastModifiedBy>user</cp:lastModifiedBy>
  <cp:revision>21</cp:revision>
  <dcterms:created xsi:type="dcterms:W3CDTF">2013-02-11T16:26:08Z</dcterms:created>
  <dcterms:modified xsi:type="dcterms:W3CDTF">2013-02-14T07:23:04Z</dcterms:modified>
</cp:coreProperties>
</file>