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72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fade/>
    <p:sndAc>
      <p:stSnd>
        <p:snd r:embed="rId1" name="~PP1473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89BEC2-1279-4D8F-B146-5365250D438B}" type="datetimeFigureOut">
              <a:rPr lang="en-US" smtClean="0"/>
              <a:pPr/>
              <a:t>1/26/2009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714EC22-6E95-4F77-8E98-EE0033C0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11000">
    <p:fade/>
    <p:sndAc>
      <p:stSnd>
        <p:snd r:embed="rId13" name="~PP1473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12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4643446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dobe Caslon Pro Bold" pitchFamily="18" charset="0"/>
              </a:rPr>
              <a:t> Однажды мальчик спросил маму:</a:t>
            </a:r>
          </a:p>
          <a:p>
            <a:r>
              <a:rPr lang="ru-RU" sz="3200" i="1" dirty="0" smtClean="0">
                <a:solidFill>
                  <a:schemeClr val="bg1"/>
                </a:solidFill>
                <a:latin typeface="Adobe Caslon Pro Bold" pitchFamily="18" charset="0"/>
              </a:rPr>
              <a:t>    «Мама, почему ты плачешь???»</a:t>
            </a:r>
            <a:endParaRPr lang="en-US" sz="3200" i="1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pic>
        <p:nvPicPr>
          <p:cNvPr id="9" name="~PP1654.WAV">
            <a:hlinkClick r:id="" action="ppaction://media"/>
          </p:cNvPr>
          <p:cNvPicPr>
            <a:picLocks noRot="1" noChangeAspect="1"/>
          </p:cNvPicPr>
          <p:nvPr>
            <a:wavAudioFile r:embed="rId2" name="~PP1654.WAV"/>
          </p:nvPr>
        </p:nvPicPr>
        <p:blipFill>
          <a:blip r:embed="rId5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8678678-web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357826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Столь нежные, чтобы поддерживать детскую головку…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7" name="~PP522.WAV">
            <a:hlinkClick r:id="" action="ppaction://media"/>
          </p:cNvPr>
          <p:cNvPicPr>
            <a:picLocks noRot="1" noChangeAspect="1"/>
          </p:cNvPicPr>
          <p:nvPr>
            <a:wavAudioFile r:embed="rId2" name="~PP522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baby_v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Я дал дух: настоль сильный, чтобы  вынести роды…</a:t>
            </a:r>
            <a:endParaRPr lang="en-US" sz="2800" i="1" dirty="0"/>
          </a:p>
        </p:txBody>
      </p:sp>
      <p:pic>
        <p:nvPicPr>
          <p:cNvPr id="7" name="~PP2410.WAV">
            <a:hlinkClick r:id="" action="ppaction://media"/>
          </p:cNvPr>
          <p:cNvPicPr>
            <a:picLocks noRot="1" noChangeAspect="1"/>
          </p:cNvPicPr>
          <p:nvPr>
            <a:wavAudioFile r:embed="rId2" name="~PP2410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00288" cy="8549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100_182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0721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6500826" y="571480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дал ей волю настолько гибкую, что она идёт вперед, когда другие падают…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350043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 в то же время она заботиться об упавших, больных и усталых, не жалуясь</a:t>
            </a:r>
          </a:p>
        </p:txBody>
      </p:sp>
      <p:pic>
        <p:nvPicPr>
          <p:cNvPr id="8" name="~PP1388.WAV">
            <a:hlinkClick r:id="" action="ppaction://media"/>
          </p:cNvPr>
          <p:cNvPicPr>
            <a:picLocks noRot="1" noChangeAspect="1"/>
          </p:cNvPicPr>
          <p:nvPr>
            <a:wavAudioFile r:embed="rId2" name="~PP1388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1462215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Я дал ей силу поддерживать мужа , не смотря на все его недостатки…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457200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Я создал её из ребра мужчины, чтобы она знала, как защитить его сердце…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8" name="~PP1053.WAV">
            <a:hlinkClick r:id="" action="ppaction://media"/>
          </p:cNvPr>
          <p:cNvPicPr>
            <a:picLocks noRot="1" noChangeAspect="1"/>
          </p:cNvPicPr>
          <p:nvPr>
            <a:wavAudioFile r:embed="rId2" name="~PP1053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1800212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gallery_053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500826" cy="6857999"/>
          </a:xfrm>
        </p:spPr>
      </p:pic>
      <p:sp>
        <p:nvSpPr>
          <p:cNvPr id="5" name="TextBox 4"/>
          <p:cNvSpPr txBox="1"/>
          <p:nvPr/>
        </p:nvSpPr>
        <p:spPr>
          <a:xfrm>
            <a:off x="6715140" y="357166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дал ей мудрость понимать, что хороший муж никогда не причиняет жене боль намеренно.</a:t>
            </a:r>
            <a:endParaRPr lang="en-US" i="1" dirty="0"/>
          </a:p>
        </p:txBody>
      </p:sp>
      <p:pic>
        <p:nvPicPr>
          <p:cNvPr id="6" name="~PP2785.WAV">
            <a:hlinkClick r:id="" action="ppaction://media"/>
          </p:cNvPr>
          <p:cNvPicPr>
            <a:picLocks noRot="1" noChangeAspect="1"/>
          </p:cNvPicPr>
          <p:nvPr>
            <a:wavAudioFile r:embed="rId1" name="~PP2785.WAV"/>
          </p:nvPr>
        </p:nvPicPr>
        <p:blipFill>
          <a:blip r:embed="rId5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fade/>
    <p:sndAc>
      <p:stSnd>
        <p:snd r:embed="rId3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06p139-A0426a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642918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Но лишь иногда, испытывает её твёрдость и решимость встать рядом с ним…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~PP3374.WAV">
            <a:hlinkClick r:id="" action="ppaction://media"/>
          </p:cNvPr>
          <p:cNvPicPr>
            <a:picLocks noRot="1" noChangeAspect="1"/>
          </p:cNvPicPr>
          <p:nvPr>
            <a:wavAudioFile r:embed="rId2" name="~PP3374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93622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И наконец …</a:t>
            </a:r>
          </a:p>
          <a:p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~PP1745.WAV">
            <a:hlinkClick r:id="" action="ppaction://media"/>
          </p:cNvPr>
          <p:cNvPicPr>
            <a:picLocks noRot="1" noChangeAspect="1"/>
          </p:cNvPicPr>
          <p:nvPr>
            <a:wavAudioFile r:embed="rId2" name="~PP1745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9286908" cy="6857999"/>
          </a:xfrm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дал ей слёзы и право проливать их, где и когда необходимо…</a:t>
            </a:r>
            <a:endParaRPr lang="en-US" i="1" dirty="0"/>
          </a:p>
        </p:txBody>
      </p:sp>
      <p:pic>
        <p:nvPicPr>
          <p:cNvPr id="8" name="~PP1740.WAV">
            <a:hlinkClick r:id="" action="ppaction://media"/>
          </p:cNvPr>
          <p:cNvPicPr>
            <a:picLocks noRot="1" noChangeAspect="1"/>
          </p:cNvPicPr>
          <p:nvPr>
            <a:wavAudioFile r:embed="rId2" name="~PP1740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085964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x_7ea261a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58578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43636" y="57148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Пойми , сын Мой:</a:t>
            </a:r>
          </a:p>
          <a:p>
            <a:r>
              <a:rPr lang="ru-RU" i="1" dirty="0" smtClean="0"/>
              <a:t>Красота женщины заключается не в её одежде, причёске или маникюре…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3071810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Красота Женщины таится в глазах, которые открывают дверь к её сердцу  - тому </a:t>
            </a:r>
            <a:r>
              <a:rPr lang="ru-RU" i="1" dirty="0" smtClean="0"/>
              <a:t>месту, </a:t>
            </a:r>
            <a:r>
              <a:rPr lang="ru-RU" i="1" dirty="0" smtClean="0"/>
              <a:t>где обитает </a:t>
            </a:r>
            <a:r>
              <a:rPr lang="ru-RU" b="1" i="1" dirty="0" smtClean="0"/>
              <a:t>Любовь!</a:t>
            </a:r>
            <a:endParaRPr lang="en-US" i="1" dirty="0"/>
          </a:p>
        </p:txBody>
      </p:sp>
      <p:pic>
        <p:nvPicPr>
          <p:cNvPr id="9" name="~PP869.WAV">
            <a:hlinkClick r:id="" action="ppaction://media"/>
          </p:cNvPr>
          <p:cNvPicPr>
            <a:picLocks noRot="1" noChangeAspect="1"/>
          </p:cNvPicPr>
          <p:nvPr>
            <a:wavAudioFile r:embed="rId2" name="~PP869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9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6226196"/>
          </a:xfrm>
        </p:spPr>
        <p:txBody>
          <a:bodyPr/>
          <a:lstStyle/>
          <a:p>
            <a:r>
              <a:rPr lang="ru-RU" sz="2000" i="1" dirty="0" smtClean="0">
                <a:latin typeface="Harlow Solid Italic" pitchFamily="82" charset="0"/>
              </a:rPr>
              <a:t>«Потому  что я – женщина…», - </a:t>
            </a:r>
            <a:r>
              <a:rPr lang="ru-RU" sz="2000" dirty="0" smtClean="0">
                <a:latin typeface="Harlow Solid Italic" pitchFamily="82" charset="0"/>
              </a:rPr>
              <a:t> ответила она.</a:t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i="1" dirty="0" smtClean="0">
                <a:latin typeface="Harlow Solid Italic" pitchFamily="82" charset="0"/>
              </a:rPr>
              <a:t>«Я не понимаю! » , - </a:t>
            </a:r>
            <a:r>
              <a:rPr lang="ru-RU" sz="2000" dirty="0" smtClean="0">
                <a:latin typeface="Harlow Solid Italic" pitchFamily="82" charset="0"/>
              </a:rPr>
              <a:t> сказал  мальчик.</a:t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dirty="0" smtClean="0">
                <a:latin typeface="Harlow Solid Italic" pitchFamily="82" charset="0"/>
              </a:rPr>
              <a:t/>
            </a:r>
            <a:br>
              <a:rPr lang="ru-RU" sz="2000" dirty="0" smtClean="0">
                <a:latin typeface="Harlow Solid Italic" pitchFamily="82" charset="0"/>
              </a:rPr>
            </a:br>
            <a:r>
              <a:rPr lang="ru-RU" sz="2000" i="1" dirty="0" smtClean="0">
                <a:latin typeface="Harlow Solid Italic" pitchFamily="82" charset="0"/>
              </a:rPr>
              <a:t>«Этого ты не поймешь никогда…», - </a:t>
            </a:r>
            <a:r>
              <a:rPr lang="ru-RU" sz="2000" dirty="0" smtClean="0">
                <a:latin typeface="Harlow Solid Italic" pitchFamily="82" charset="0"/>
              </a:rPr>
              <a:t>сказала  мама, обнимая сына.</a:t>
            </a:r>
            <a:endParaRPr lang="en-US" sz="2000" i="1" dirty="0">
              <a:latin typeface="Harlow Solid Italic" pitchFamily="82" charset="0"/>
            </a:endParaRPr>
          </a:p>
        </p:txBody>
      </p:sp>
      <p:pic>
        <p:nvPicPr>
          <p:cNvPr id="4" name="Содержимое 3" descr="07x001oDETI-C203a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143636" cy="6857999"/>
          </a:xfrm>
        </p:spPr>
      </p:pic>
      <p:pic>
        <p:nvPicPr>
          <p:cNvPr id="7" name="~PP3977.WAV">
            <a:hlinkClick r:id="" action="ppaction://media"/>
          </p:cNvPr>
          <p:cNvPicPr>
            <a:picLocks noRot="1" noChangeAspect="1"/>
          </p:cNvPicPr>
          <p:nvPr>
            <a:wavAudioFile r:embed="rId2" name="~PP3977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14290"/>
            <a:ext cx="2571768" cy="6429420"/>
          </a:xfrm>
        </p:spPr>
        <p:txBody>
          <a:bodyPr/>
          <a:lstStyle/>
          <a:p>
            <a:r>
              <a:rPr lang="ru-RU" sz="2000" dirty="0" smtClean="0"/>
              <a:t>Тогда мальчик спросил у отца: </a:t>
            </a:r>
            <a:r>
              <a:rPr lang="ru-RU" sz="2000" i="1" dirty="0" smtClean="0"/>
              <a:t>«Папа, почему мама иногда плачет без причин?»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«Все женщины иногда плачут просто так…», – </a:t>
            </a:r>
            <a:r>
              <a:rPr lang="ru-RU" sz="2000" dirty="0" smtClean="0"/>
              <a:t>медленно вымолвил озадаченный отец.</a:t>
            </a:r>
            <a:endParaRPr lang="en-US" sz="2000" dirty="0"/>
          </a:p>
        </p:txBody>
      </p:sp>
      <p:pic>
        <p:nvPicPr>
          <p:cNvPr id="4" name="Содержимое 3" descr="6072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286512" cy="6858000"/>
          </a:xfrm>
        </p:spPr>
      </p:pic>
      <p:pic>
        <p:nvPicPr>
          <p:cNvPr id="6" name="~PP2627.WAV">
            <a:hlinkClick r:id="" action="ppaction://media"/>
          </p:cNvPr>
          <p:cNvPicPr>
            <a:picLocks noRot="1" noChangeAspect="1"/>
          </p:cNvPicPr>
          <p:nvPr>
            <a:wavAudioFile r:embed="rId2" name="~PP2627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…шло время…</a:t>
            </a:r>
          </a:p>
        </p:txBody>
      </p:sp>
      <p:pic>
        <p:nvPicPr>
          <p:cNvPr id="5" name="~PP2218.WAV">
            <a:hlinkClick r:id="" action="ppaction://media"/>
          </p:cNvPr>
          <p:cNvPicPr>
            <a:picLocks noRot="1" noChangeAspect="1"/>
          </p:cNvPicPr>
          <p:nvPr>
            <a:wavAudioFile r:embed="rId2" name="~PP2218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dirty="0" smtClean="0"/>
              <a:t>                         Мальчик вырос…</a:t>
            </a:r>
          </a:p>
          <a:p>
            <a:pPr>
              <a:buNone/>
            </a:pPr>
            <a:r>
              <a:rPr lang="ru-RU" dirty="0" smtClean="0"/>
              <a:t>                               возмужал…</a:t>
            </a:r>
          </a:p>
        </p:txBody>
      </p:sp>
      <p:pic>
        <p:nvPicPr>
          <p:cNvPr id="5" name="~PP1464.WAV">
            <a:hlinkClick r:id="" action="ppaction://media"/>
          </p:cNvPr>
          <p:cNvPicPr>
            <a:picLocks noRot="1" noChangeAspect="1"/>
          </p:cNvPicPr>
          <p:nvPr>
            <a:wavAudioFile r:embed="rId2" name="~PP1464.WAV"/>
          </p:nvPr>
        </p:nvPicPr>
        <p:blipFill>
          <a:blip r:embed="rId5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72466" cy="55721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2800" dirty="0" smtClean="0"/>
              <a:t>Однажды, уже взрослый мужчина…</a:t>
            </a:r>
          </a:p>
          <a:p>
            <a:pPr>
              <a:buNone/>
            </a:pPr>
            <a:r>
              <a:rPr lang="ru-RU" sz="2800" dirty="0" smtClean="0"/>
              <a:t>                                спросил у Бога:</a:t>
            </a:r>
          </a:p>
          <a:p>
            <a:pPr>
              <a:buNone/>
            </a:pPr>
            <a:r>
              <a:rPr lang="ru-RU" sz="2800" i="1" dirty="0" smtClean="0"/>
              <a:t>               «Господи, почему женщины плачут…</a:t>
            </a:r>
          </a:p>
          <a:p>
            <a:pPr>
              <a:buNone/>
            </a:pPr>
            <a:r>
              <a:rPr lang="ru-RU" sz="2800" i="1" dirty="0" smtClean="0"/>
              <a:t>                       без видимых на то причин?</a:t>
            </a:r>
          </a:p>
          <a:p>
            <a:pPr>
              <a:buNone/>
            </a:pPr>
            <a:r>
              <a:rPr lang="ru-RU" sz="2800" i="1" dirty="0" smtClean="0"/>
              <a:t>                                Почему?...»</a:t>
            </a:r>
            <a:endParaRPr lang="en-US" sz="2800" i="1" dirty="0"/>
          </a:p>
        </p:txBody>
      </p:sp>
      <p:pic>
        <p:nvPicPr>
          <p:cNvPr id="5" name="~PP3863.WAV">
            <a:hlinkClick r:id="" action="ppaction://media"/>
          </p:cNvPr>
          <p:cNvPicPr>
            <a:picLocks noRot="1" noChangeAspect="1"/>
          </p:cNvPicPr>
          <p:nvPr>
            <a:wavAudioFile r:embed="rId2" name="~PP3863.WAV"/>
          </p:nvPr>
        </p:nvPicPr>
        <p:blipFill>
          <a:blip r:embed="rId5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r>
              <a:rPr lang="ru-RU" dirty="0" smtClean="0"/>
              <a:t>                       И творец ответил…</a:t>
            </a:r>
            <a:endParaRPr lang="en-US" dirty="0"/>
          </a:p>
        </p:txBody>
      </p:sp>
      <p:pic>
        <p:nvPicPr>
          <p:cNvPr id="5" name="~PP2564.WAV">
            <a:hlinkClick r:id="" action="ppaction://media"/>
          </p:cNvPr>
          <p:cNvPicPr>
            <a:picLocks noRot="1" noChangeAspect="1"/>
          </p:cNvPicPr>
          <p:nvPr>
            <a:wavAudioFile r:embed="rId1" name="~PP2564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00">
    <p:fade/>
    <p:sndAc>
      <p:stSnd>
        <p:snd r:embed="rId3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12064"/>
            <a:ext cx="3857652" cy="5274390"/>
          </a:xfrm>
        </p:spPr>
        <p:txBody>
          <a:bodyPr/>
          <a:lstStyle/>
          <a:p>
            <a:r>
              <a:rPr lang="ru-RU" sz="2800" i="1" dirty="0" smtClean="0"/>
              <a:t>Задумав женщину, я пожелал сделать её особенную:</a:t>
            </a:r>
            <a:endParaRPr lang="en-US" sz="2800" i="1" dirty="0"/>
          </a:p>
        </p:txBody>
      </p:sp>
      <p:pic>
        <p:nvPicPr>
          <p:cNvPr id="4" name="Содержимое 3" descr="2340487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5152050" cy="6858000"/>
          </a:xfrm>
        </p:spPr>
      </p:pic>
      <p:pic>
        <p:nvPicPr>
          <p:cNvPr id="6" name="~PP997.WAV">
            <a:hlinkClick r:id="" action="ppaction://media"/>
          </p:cNvPr>
          <p:cNvPicPr>
            <a:picLocks noRot="1" noChangeAspect="1"/>
          </p:cNvPicPr>
          <p:nvPr>
            <a:wavAudioFile r:embed="rId2" name="~PP997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5229236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1211551944_79520_1024_768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1472" y="4572008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Я дал ей руки столь сильные, чтобы держать целый мир…</a:t>
            </a:r>
            <a:endParaRPr lang="en-US" sz="2800" i="1" dirty="0"/>
          </a:p>
        </p:txBody>
      </p:sp>
      <p:pic>
        <p:nvPicPr>
          <p:cNvPr id="8" name="~PP3042.WAV">
            <a:hlinkClick r:id="" action="ppaction://media"/>
          </p:cNvPr>
          <p:cNvPicPr>
            <a:picLocks noRot="1" noChangeAspect="1"/>
          </p:cNvPicPr>
          <p:nvPr>
            <a:wavAudioFile r:embed="rId2" name="~PP3042.WAV"/>
          </p:nvPr>
        </p:nvPicPr>
        <p:blipFill>
          <a:blip r:embed="rId6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000">
    <p:fade/>
    <p:sndAc>
      <p:stSnd>
        <p:snd r:embed="rId4" name="~PP14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1.6|2.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228</TotalTime>
  <Words>276</Words>
  <Application>Microsoft Office PowerPoint</Application>
  <PresentationFormat>Экран (4:3)</PresentationFormat>
  <Paragraphs>32</Paragraphs>
  <Slides>18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Слайд 1</vt:lpstr>
      <vt:lpstr>«Потому  что я – женщина…», -  ответила она.     «Я не понимаю! » , -  сказал  мальчик.    «Этого ты не поймешь никогда…», - сказала  мама, обнимая сына.</vt:lpstr>
      <vt:lpstr>Тогда мальчик спросил у отца: «Папа, почему мама иногда плачет без причин?»    «Все женщины иногда плачут просто так…», – медленно вымолвил озадаченный отец.</vt:lpstr>
      <vt:lpstr>Слайд 4</vt:lpstr>
      <vt:lpstr>Слайд 5</vt:lpstr>
      <vt:lpstr>Слайд 6</vt:lpstr>
      <vt:lpstr>Слайд 7</vt:lpstr>
      <vt:lpstr>Задумав женщину, я пожелал сделать её особенную: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2009-01-22T19:54:44Z</dcterms:created>
  <dcterms:modified xsi:type="dcterms:W3CDTF">2009-01-26T12:29:55Z</dcterms:modified>
</cp:coreProperties>
</file>