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B7655-9A3D-45E8-A355-92473B0B45B1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D6661-5EFA-4020-9A2C-3B8C27E76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9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Солтонскую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школу в качестве учителя немецкого языка, а потом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D6661-5EFA-4020-9A2C-3B8C27E76C6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14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73C17-A96F-4335-8D72-87AFBF86D56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73C17-A96F-4335-8D72-87AFBF86D56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41B8-3EF2-4312-88A8-416BFA62A9ED}" type="datetimeFigureOut">
              <a:rPr lang="ru-RU" smtClean="0"/>
              <a:pPr/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DF0B3-E3A3-4575-8645-AFA8226D5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J:\Track04n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J:\056_Blonker%20-%20Amazonas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</p:spPr>
        <p:txBody>
          <a:bodyPr/>
          <a:lstStyle/>
          <a:p>
            <a:r>
              <a:rPr lang="ru-RU" dirty="0" smtClean="0"/>
              <a:t>Угадай учителя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/>
          <a:lstStyle/>
          <a:p>
            <a:r>
              <a:rPr lang="ru-RU" dirty="0" smtClean="0"/>
              <a:t>Постарайтесь узнать учителя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1027" name="Picture 3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429264"/>
            <a:ext cx="5715000" cy="95250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OFFICE12\Lines\BD21313_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357430"/>
            <a:ext cx="5549605" cy="214314"/>
          </a:xfrm>
          <a:prstGeom prst="rect">
            <a:avLst/>
          </a:prstGeom>
          <a:noFill/>
        </p:spPr>
      </p:pic>
      <p:pic>
        <p:nvPicPr>
          <p:cNvPr id="7" name="Picture 3" descr="C:\Program Files (x86)\Microsoft Office\MEDIA\OFFICE12\Lines\BD14710_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214818"/>
            <a:ext cx="5715000" cy="95250"/>
          </a:xfrm>
          <a:prstGeom prst="rect">
            <a:avLst/>
          </a:prstGeom>
          <a:noFill/>
        </p:spPr>
      </p:pic>
      <p:pic>
        <p:nvPicPr>
          <p:cNvPr id="8" name="056_Blonker - Amazona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  <p:pic>
        <p:nvPicPr>
          <p:cNvPr id="10" name="Track04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55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71480"/>
            <a:ext cx="3486912" cy="5321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572132" y="2071678"/>
            <a:ext cx="3214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Училась в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средней школе.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школы училась в Кемеровском институте пищевой промышленности. После института работала технологом на модуле села </a:t>
            </a:r>
            <a:r>
              <a:rPr lang="ru-RU" dirty="0" err="1" smtClean="0">
                <a:solidFill>
                  <a:schemeClr val="bg1"/>
                </a:solidFill>
              </a:rPr>
              <a:t>Сузоп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 2009 года работает лаборантом в МОУ Сузопская средняя общеобразовательная школа. В настоящее время преподает физику.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47472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14942" y="642918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1997 году закончила школу. Окончила </a:t>
            </a:r>
            <a:r>
              <a:rPr lang="ru-RU" dirty="0" err="1" smtClean="0">
                <a:solidFill>
                  <a:schemeClr val="bg1"/>
                </a:solidFill>
              </a:rPr>
              <a:t>Бийский</a:t>
            </a:r>
            <a:r>
              <a:rPr lang="ru-RU" dirty="0" smtClean="0">
                <a:solidFill>
                  <a:schemeClr val="bg1"/>
                </a:solidFill>
              </a:rPr>
              <a:t> педагогический институт.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Хотела быть учителем.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Классным руководителем была </a:t>
            </a:r>
            <a:r>
              <a:rPr lang="ru-RU" dirty="0" err="1" smtClean="0">
                <a:solidFill>
                  <a:schemeClr val="bg1"/>
                </a:solidFill>
              </a:rPr>
              <a:t>Шмырина</a:t>
            </a:r>
            <a:r>
              <a:rPr lang="ru-RU" dirty="0" smtClean="0">
                <a:solidFill>
                  <a:schemeClr val="bg1"/>
                </a:solidFill>
              </a:rPr>
              <a:t> Т.И.</a:t>
            </a:r>
          </a:p>
          <a:p>
            <a:endParaRPr lang="ru-RU" dirty="0"/>
          </a:p>
        </p:txBody>
      </p:sp>
      <p:pic>
        <p:nvPicPr>
          <p:cNvPr id="4" name="Picture 2" descr="H:\Новая папка (2)\DSC02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37449" y="3377799"/>
            <a:ext cx="3590916" cy="26931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0"/>
            <a:ext cx="3112008" cy="416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2727960" cy="497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071810"/>
            <a:ext cx="5020056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786190"/>
            <a:ext cx="45720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1977 году закончил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Сузопскую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школу.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Не всегда хотел быть учителем.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Барнауле учился в Алтайском сельскохозяйственном институте, но не закончил.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Работал, а потом пригласили в школу работать в качестве инструктора.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/>
          <a:srcRect l="47383" t="22493" r="28926" b="3280"/>
          <a:stretch>
            <a:fillRect/>
          </a:stretch>
        </p:blipFill>
        <p:spPr>
          <a:xfrm>
            <a:off x="4143372" y="928670"/>
            <a:ext cx="1785950" cy="420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72066" y="3214686"/>
            <a:ext cx="37862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1992 году закончила школу.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Хотела стать учителем еще с 4 класса.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Училась в педагогическом училище, а в 2010 закончила педагогический университет.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Год работала в садике.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 descr="J:\img004.jpg"/>
          <p:cNvPicPr>
            <a:picLocks noChangeAspect="1" noChangeArrowheads="1"/>
          </p:cNvPicPr>
          <p:nvPr/>
        </p:nvPicPr>
        <p:blipFill>
          <a:blip r:embed="rId3" cstate="print"/>
          <a:srcRect r="67563" b="17882"/>
          <a:stretch>
            <a:fillRect/>
          </a:stretch>
        </p:blipFill>
        <p:spPr bwMode="auto">
          <a:xfrm>
            <a:off x="714348" y="785794"/>
            <a:ext cx="3392457" cy="5256238"/>
          </a:xfrm>
          <a:prstGeom prst="rect">
            <a:avLst/>
          </a:prstGeom>
          <a:noFill/>
        </p:spPr>
      </p:pic>
      <p:pic>
        <p:nvPicPr>
          <p:cNvPr id="8" name="Рисунок 7" descr="img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785793"/>
            <a:ext cx="1643074" cy="2161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3730752" cy="588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143504" y="1000108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1998 году окончила школу.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Хотела стать учителем.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Классным руководителем была </a:t>
            </a:r>
            <a:r>
              <a:rPr lang="ru-RU" dirty="0" err="1" smtClean="0">
                <a:solidFill>
                  <a:schemeClr val="bg1"/>
                </a:solidFill>
              </a:rPr>
              <a:t>Логунова</a:t>
            </a:r>
            <a:r>
              <a:rPr lang="ru-RU" dirty="0" smtClean="0">
                <a:solidFill>
                  <a:schemeClr val="bg1"/>
                </a:solidFill>
              </a:rPr>
              <a:t> Т.В.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Училась в Бийском педагогическом университете.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img004.jpg"/>
          <p:cNvPicPr>
            <a:picLocks noChangeAspect="1" noChangeArrowheads="1"/>
          </p:cNvPicPr>
          <p:nvPr/>
        </p:nvPicPr>
        <p:blipFill>
          <a:blip r:embed="rId2" cstate="print"/>
          <a:srcRect l="34229" r="39815" b="37400"/>
          <a:stretch>
            <a:fillRect/>
          </a:stretch>
        </p:blipFill>
        <p:spPr bwMode="auto">
          <a:xfrm>
            <a:off x="1000100" y="1071546"/>
            <a:ext cx="2714644" cy="40068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7752" y="500042"/>
            <a:ext cx="39290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Училась в </a:t>
            </a:r>
            <a:r>
              <a:rPr lang="ru-RU" dirty="0" err="1" smtClean="0">
                <a:solidFill>
                  <a:schemeClr val="bg1"/>
                </a:solidFill>
              </a:rPr>
              <a:t>Нижне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Ненинской</a:t>
            </a:r>
            <a:r>
              <a:rPr lang="ru-RU" dirty="0" smtClean="0">
                <a:solidFill>
                  <a:schemeClr val="bg1"/>
                </a:solidFill>
              </a:rPr>
              <a:t> школе (1 – 8 классы), в </a:t>
            </a:r>
            <a:r>
              <a:rPr lang="ru-RU" dirty="0" err="1" smtClean="0">
                <a:solidFill>
                  <a:schemeClr val="bg1"/>
                </a:solidFill>
              </a:rPr>
              <a:t>Солтонской</a:t>
            </a:r>
            <a:r>
              <a:rPr lang="ru-RU" dirty="0" smtClean="0">
                <a:solidFill>
                  <a:schemeClr val="bg1"/>
                </a:solidFill>
              </a:rPr>
              <a:t> школе (10 – 11 классы). В 1977 году, после окончания школы,  поступила в </a:t>
            </a:r>
            <a:r>
              <a:rPr lang="ru-RU" dirty="0" err="1" smtClean="0">
                <a:solidFill>
                  <a:schemeClr val="bg1"/>
                </a:solidFill>
              </a:rPr>
              <a:t>Горно</a:t>
            </a:r>
            <a:r>
              <a:rPr lang="ru-RU" dirty="0" smtClean="0">
                <a:solidFill>
                  <a:schemeClr val="bg1"/>
                </a:solidFill>
              </a:rPr>
              <a:t> – Алтайское педагогическое училище на пионерское отделение. Закончила </a:t>
            </a:r>
            <a:r>
              <a:rPr lang="ru-RU" dirty="0" err="1" smtClean="0">
                <a:solidFill>
                  <a:schemeClr val="bg1"/>
                </a:solidFill>
              </a:rPr>
              <a:t>Бийский</a:t>
            </a:r>
            <a:r>
              <a:rPr lang="ru-RU" dirty="0" smtClean="0">
                <a:solidFill>
                  <a:schemeClr val="bg1"/>
                </a:solidFill>
              </a:rPr>
              <a:t> педагогический институт. Специальность по диплому – учитель начальных классов.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После окончания педучилища стала работать учителем начальных классов в </a:t>
            </a:r>
            <a:r>
              <a:rPr lang="ru-RU" dirty="0" err="1" smtClean="0">
                <a:solidFill>
                  <a:schemeClr val="bg1"/>
                </a:solidFill>
              </a:rPr>
              <a:t>Нижне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err="1" smtClean="0">
                <a:solidFill>
                  <a:schemeClr val="bg1"/>
                </a:solidFill>
              </a:rPr>
              <a:t>Ненинке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714356"/>
            <a:ext cx="40719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После окончания школы поступила в </a:t>
            </a:r>
            <a:r>
              <a:rPr lang="ru-RU" dirty="0" err="1" smtClean="0">
                <a:solidFill>
                  <a:schemeClr val="bg1"/>
                </a:solidFill>
              </a:rPr>
              <a:t>Бийское</a:t>
            </a:r>
            <a:r>
              <a:rPr lang="ru-RU" dirty="0" smtClean="0">
                <a:solidFill>
                  <a:schemeClr val="bg1"/>
                </a:solidFill>
              </a:rPr>
              <a:t> педучилище. В1984 году, после окончания педучилища, начала работать воспитателем в </a:t>
            </a:r>
            <a:r>
              <a:rPr lang="ru-RU" dirty="0" err="1" smtClean="0">
                <a:solidFill>
                  <a:schemeClr val="bg1"/>
                </a:solidFill>
              </a:rPr>
              <a:t>Сузопском</a:t>
            </a:r>
            <a:r>
              <a:rPr lang="ru-RU" dirty="0" smtClean="0">
                <a:solidFill>
                  <a:schemeClr val="bg1"/>
                </a:solidFill>
              </a:rPr>
              <a:t> детском саду, затем воспитателем в интернате, воспитателем в группе шестилеток. Закончила </a:t>
            </a:r>
            <a:r>
              <a:rPr lang="ru-RU" dirty="0" err="1" smtClean="0">
                <a:solidFill>
                  <a:schemeClr val="bg1"/>
                </a:solidFill>
              </a:rPr>
              <a:t>Бийский</a:t>
            </a:r>
            <a:r>
              <a:rPr lang="ru-RU" dirty="0" smtClean="0">
                <a:solidFill>
                  <a:schemeClr val="bg1"/>
                </a:solidFill>
              </a:rPr>
              <a:t> педагогический институт.</a:t>
            </a:r>
          </a:p>
          <a:p>
            <a:endParaRPr lang="ru-RU" dirty="0"/>
          </a:p>
        </p:txBody>
      </p:sp>
      <p:pic>
        <p:nvPicPr>
          <p:cNvPr id="5122" name="Picture 2" descr="J:\img002.jpg"/>
          <p:cNvPicPr>
            <a:picLocks noChangeAspect="1" noChangeArrowheads="1"/>
          </p:cNvPicPr>
          <p:nvPr/>
        </p:nvPicPr>
        <p:blipFill>
          <a:blip r:embed="rId2"/>
          <a:srcRect l="29479" t="13102" r="38093"/>
          <a:stretch>
            <a:fillRect/>
          </a:stretch>
        </p:blipFill>
        <p:spPr bwMode="auto">
          <a:xfrm>
            <a:off x="714348" y="1000108"/>
            <a:ext cx="2857520" cy="47379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0562" y="500042"/>
            <a:ext cx="4143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Закончила </a:t>
            </a:r>
            <a:r>
              <a:rPr lang="ru-RU" dirty="0" err="1" smtClean="0">
                <a:solidFill>
                  <a:schemeClr val="bg1"/>
                </a:solidFill>
              </a:rPr>
              <a:t>Сузопскую</a:t>
            </a:r>
            <a:r>
              <a:rPr lang="ru-RU" dirty="0" smtClean="0">
                <a:solidFill>
                  <a:schemeClr val="bg1"/>
                </a:solidFill>
              </a:rPr>
              <a:t> среднюю школу. Классным руководителем была </a:t>
            </a:r>
            <a:r>
              <a:rPr lang="ru-RU" dirty="0" err="1" smtClean="0">
                <a:solidFill>
                  <a:schemeClr val="bg1"/>
                </a:solidFill>
              </a:rPr>
              <a:t>Логунова</a:t>
            </a:r>
            <a:r>
              <a:rPr lang="ru-RU" dirty="0" smtClean="0">
                <a:solidFill>
                  <a:schemeClr val="bg1"/>
                </a:solidFill>
              </a:rPr>
              <a:t> Татьяна Викторовна. После школы училась в швейном училище, в Барнауле; в педагогическом колледже.  Работать начала в </a:t>
            </a:r>
            <a:r>
              <a:rPr lang="ru-RU" dirty="0" err="1" smtClean="0">
                <a:solidFill>
                  <a:schemeClr val="bg1"/>
                </a:solidFill>
              </a:rPr>
              <a:t>Новотроицкой</a:t>
            </a:r>
            <a:r>
              <a:rPr lang="ru-RU" dirty="0" smtClean="0">
                <a:solidFill>
                  <a:schemeClr val="bg1"/>
                </a:solidFill>
              </a:rPr>
              <a:t> основной школе учителем начальных классов. С 2003 года работает в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школе. За это время преподавала физкультуру, технологию, изо, МХК, ОБЖ, ППП, экономику. В настоящее время работает учителем информатики и биологии.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 descr="F:\Новая папка (3)\DSC02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8862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42852"/>
            <a:ext cx="3240024" cy="534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643050"/>
            <a:ext cx="2923032" cy="404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514351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Всегда хотела быть учителем.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Преподавала рисование, музыку, а также была вожатой.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Учителя, ушедшие на заслуженный отдых</a:t>
            </a:r>
            <a:endParaRPr lang="ru-RU" dirty="0"/>
          </a:p>
        </p:txBody>
      </p:sp>
      <p:pic>
        <p:nvPicPr>
          <p:cNvPr id="6" name="Picture 6" descr="F:\DCIM\101MSDCF\DSC0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810000" cy="4648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14876" y="2143116"/>
            <a:ext cx="371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Саблина Нина Ивановна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1985 году закончила </a:t>
            </a:r>
            <a:r>
              <a:rPr lang="ru-RU" dirty="0" err="1" smtClean="0">
                <a:solidFill>
                  <a:schemeClr val="bg1"/>
                </a:solidFill>
              </a:rPr>
              <a:t>Горно</a:t>
            </a:r>
            <a:r>
              <a:rPr lang="ru-RU" dirty="0" smtClean="0">
                <a:solidFill>
                  <a:schemeClr val="bg1"/>
                </a:solidFill>
              </a:rPr>
              <a:t> – Алтайский педагогический институт. Была направлена на работу в </a:t>
            </a:r>
            <a:r>
              <a:rPr lang="ru-RU" dirty="0" err="1" smtClean="0">
                <a:solidFill>
                  <a:schemeClr val="bg1"/>
                </a:solidFill>
              </a:rPr>
              <a:t>Солтонский</a:t>
            </a:r>
            <a:r>
              <a:rPr lang="ru-RU" dirty="0" smtClean="0">
                <a:solidFill>
                  <a:schemeClr val="bg1"/>
                </a:solidFill>
              </a:rPr>
              <a:t> район и назначена учителем биологии и химии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средней школы.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grayscl/>
          </a:blip>
          <a:srcRect/>
          <a:stretch>
            <a:fillRect l="-2000" t="-41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2834640" cy="414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714488"/>
            <a:ext cx="2481072" cy="417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57554" y="3214686"/>
            <a:ext cx="4429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Закончила в 1982 году школу.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Классным руководителем была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Шмырина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Т.И.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 самого начала хотела стать учителем. Закончила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БиГПИ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После института работала  сперва в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Ново-Троицке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После стала работать в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школе учителем начальных классов, а потом подготовительных. 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7384 L 0.42431 -0.1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 (2)\DSC02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43" y="1567837"/>
            <a:ext cx="4724398" cy="34460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4810" y="928670"/>
            <a:ext cx="4714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Логунова</a:t>
            </a:r>
            <a:r>
              <a:rPr lang="ru-RU" dirty="0" smtClean="0">
                <a:solidFill>
                  <a:schemeClr val="bg1"/>
                </a:solidFill>
              </a:rPr>
              <a:t> Татьяна Викторовна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окончания школы поступила в </a:t>
            </a:r>
            <a:r>
              <a:rPr lang="ru-RU" dirty="0" err="1" smtClean="0">
                <a:solidFill>
                  <a:schemeClr val="bg1"/>
                </a:solidFill>
              </a:rPr>
              <a:t>Барнаульский</a:t>
            </a:r>
            <a:r>
              <a:rPr lang="ru-RU" dirty="0" smtClean="0">
                <a:solidFill>
                  <a:schemeClr val="bg1"/>
                </a:solidFill>
              </a:rPr>
              <a:t> педагогический институт. После окончания института,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1985 год, работала учителем немецкого языка в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школе. Преподавала русский язык, литературу, математику, природоведение, МХК.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овая папка (2)\DSC02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673475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9124" y="1071546"/>
            <a:ext cx="4357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Антипова Лидия Николаевна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Училась в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средней школе. После окончания школы поступила в </a:t>
            </a:r>
            <a:r>
              <a:rPr lang="ru-RU" dirty="0" err="1" smtClean="0">
                <a:solidFill>
                  <a:schemeClr val="bg1"/>
                </a:solidFill>
              </a:rPr>
              <a:t>Бийский</a:t>
            </a:r>
            <a:r>
              <a:rPr lang="ru-RU" dirty="0" smtClean="0">
                <a:solidFill>
                  <a:schemeClr val="bg1"/>
                </a:solidFill>
              </a:rPr>
              <a:t> педагогический институт. В 1978 году закончила институт. Работать начала в </a:t>
            </a:r>
            <a:r>
              <a:rPr lang="ru-RU" dirty="0" err="1" smtClean="0">
                <a:solidFill>
                  <a:schemeClr val="bg1"/>
                </a:solidFill>
              </a:rPr>
              <a:t>Тостоковской</a:t>
            </a:r>
            <a:r>
              <a:rPr lang="ru-RU" dirty="0" smtClean="0">
                <a:solidFill>
                  <a:schemeClr val="bg1"/>
                </a:solidFill>
              </a:rPr>
              <a:t> основной школе.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 1981 года работала учителем русского языка и литературы в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средней школе.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школа\Рабочий стол\Новая папка\DSC02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02634" y="1488461"/>
            <a:ext cx="4495800" cy="323334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571480"/>
            <a:ext cx="40719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Шмырина</a:t>
            </a:r>
            <a:r>
              <a:rPr lang="ru-RU" dirty="0" smtClean="0">
                <a:solidFill>
                  <a:schemeClr val="bg1"/>
                </a:solidFill>
              </a:rPr>
              <a:t> Татьяна Ивановна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Училась в Зональной средней школе. После окончания школы продолжила обучение в Бийском педагогическом институте. В 1980 году успешно закончила институт. Сразу после института была направлена на работу в </a:t>
            </a:r>
            <a:r>
              <a:rPr lang="ru-RU" dirty="0" err="1" smtClean="0">
                <a:solidFill>
                  <a:schemeClr val="bg1"/>
                </a:solidFill>
              </a:rPr>
              <a:t>Солтонский</a:t>
            </a:r>
            <a:r>
              <a:rPr lang="ru-RU" dirty="0" smtClean="0">
                <a:solidFill>
                  <a:schemeClr val="bg1"/>
                </a:solidFill>
              </a:rPr>
              <a:t> район и назначена учителем истории и обществоведения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Сузопскую</a:t>
            </a:r>
            <a:r>
              <a:rPr lang="ru-RU" dirty="0" smtClean="0">
                <a:solidFill>
                  <a:schemeClr val="bg1"/>
                </a:solidFill>
              </a:rPr>
              <a:t> среднюю школу. Вела основы государства и права, немецкий язык.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6" y="857232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Жукова Александра </a:t>
            </a:r>
            <a:r>
              <a:rPr lang="ru-RU" dirty="0" err="1" smtClean="0">
                <a:solidFill>
                  <a:schemeClr val="bg1"/>
                </a:solidFill>
              </a:rPr>
              <a:t>Нафанаиловна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Училась в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средней школе. После школы поступила в </a:t>
            </a:r>
            <a:r>
              <a:rPr lang="ru-RU" dirty="0" err="1" smtClean="0">
                <a:solidFill>
                  <a:schemeClr val="bg1"/>
                </a:solidFill>
              </a:rPr>
              <a:t>Горно</a:t>
            </a:r>
            <a:r>
              <a:rPr lang="ru-RU" dirty="0" smtClean="0">
                <a:solidFill>
                  <a:schemeClr val="bg1"/>
                </a:solidFill>
              </a:rPr>
              <a:t> – Алтайский педагогический институт. В 1971 году закончила институт. Трудовую деятельность начала в </a:t>
            </a:r>
            <a:r>
              <a:rPr lang="ru-RU" dirty="0" err="1" smtClean="0">
                <a:solidFill>
                  <a:schemeClr val="bg1"/>
                </a:solidFill>
              </a:rPr>
              <a:t>Новотроицкой</a:t>
            </a:r>
            <a:r>
              <a:rPr lang="ru-RU" dirty="0" smtClean="0">
                <a:solidFill>
                  <a:schemeClr val="bg1"/>
                </a:solidFill>
              </a:rPr>
              <a:t> основной школе. 4 года проработала в </a:t>
            </a:r>
            <a:r>
              <a:rPr lang="ru-RU" dirty="0" err="1" smtClean="0">
                <a:solidFill>
                  <a:schemeClr val="bg1"/>
                </a:solidFill>
              </a:rPr>
              <a:t>Новотроицкой</a:t>
            </a:r>
            <a:r>
              <a:rPr lang="ru-RU" dirty="0" smtClean="0">
                <a:solidFill>
                  <a:schemeClr val="bg1"/>
                </a:solidFill>
              </a:rPr>
              <a:t> школе и 32 – в </a:t>
            </a:r>
            <a:r>
              <a:rPr lang="ru-RU" dirty="0" err="1" smtClean="0">
                <a:solidFill>
                  <a:schemeClr val="bg1"/>
                </a:solidFill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</a:rPr>
              <a:t> средней школе.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" name="Picture 2" descr="H:\Новая папка (2)\DSC02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66700" y="1562099"/>
            <a:ext cx="5029200" cy="37338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Много лет проработали в школе и находятся на заслуженном отдыхе: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723900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Бауэр Анна Андреевна –учитель начальных классов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Федешова</a:t>
            </a:r>
            <a:r>
              <a:rPr lang="ru-RU" sz="2400" dirty="0" smtClean="0"/>
              <a:t> Татьяна Викторовна – учитель начальных   классов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Глазырин Борис </a:t>
            </a:r>
            <a:r>
              <a:rPr lang="ru-RU" sz="2400" dirty="0" err="1" smtClean="0"/>
              <a:t>Макарович</a:t>
            </a:r>
            <a:r>
              <a:rPr lang="ru-RU" sz="2400" dirty="0" smtClean="0"/>
              <a:t> – учитель физики и трудового                                                 обучения</a:t>
            </a:r>
          </a:p>
          <a:p>
            <a:endParaRPr lang="ru-RU" sz="2400" dirty="0" smtClean="0"/>
          </a:p>
          <a:p>
            <a:r>
              <a:rPr lang="ru-RU" sz="2400" dirty="0" smtClean="0"/>
              <a:t>Степнова Анна Семеновна – учитель начальных классов</a:t>
            </a:r>
          </a:p>
          <a:p>
            <a:endParaRPr lang="ru-RU" sz="2400" dirty="0" smtClean="0"/>
          </a:p>
          <a:p>
            <a:r>
              <a:rPr lang="ru-RU" sz="2400" dirty="0" smtClean="0"/>
              <a:t>Саблина Раиса Григорьевна – учитель начальных классов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mbria" pitchFamily="18" charset="0"/>
              </a:rPr>
              <a:t>Ушли из жизни, но навсегда останутся в памяти: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1828800"/>
            <a:ext cx="73914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Федотов Георгий Иванович – учитель математики</a:t>
            </a:r>
          </a:p>
          <a:p>
            <a:pPr>
              <a:buNone/>
            </a:pPr>
            <a:endParaRPr lang="ru-RU" sz="20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Быковская Агафья Андреевна – учитель начальных классов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err="1" smtClean="0">
                <a:latin typeface="Cambria" pitchFamily="18" charset="0"/>
              </a:rPr>
              <a:t>Феданин</a:t>
            </a:r>
            <a:r>
              <a:rPr lang="ru-RU" sz="2000" b="1" dirty="0" smtClean="0">
                <a:latin typeface="Cambria" pitchFamily="18" charset="0"/>
              </a:rPr>
              <a:t> Александр Дмитриевич – учитель  биологии, НВП               </a:t>
            </a: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Сорокина Евгения Сергеевна – учитель истории</a:t>
            </a:r>
          </a:p>
          <a:p>
            <a:pPr>
              <a:buNone/>
            </a:pPr>
            <a:endParaRPr lang="ru-RU" sz="20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Федотова </a:t>
            </a:r>
            <a:r>
              <a:rPr lang="ru-RU" sz="2000" b="1" dirty="0" err="1" smtClean="0">
                <a:latin typeface="Cambria" pitchFamily="18" charset="0"/>
              </a:rPr>
              <a:t>Эмилия</a:t>
            </a:r>
            <a:r>
              <a:rPr lang="ru-RU" sz="2000" b="1" dirty="0" smtClean="0">
                <a:latin typeface="Cambria" pitchFamily="18" charset="0"/>
              </a:rPr>
              <a:t> Михайловна  - учитель начальных классов</a:t>
            </a:r>
          </a:p>
          <a:p>
            <a:pPr>
              <a:buNone/>
            </a:pPr>
            <a:endParaRPr lang="ru-RU" sz="2000" b="1" dirty="0" smtClean="0">
              <a:latin typeface="Cambria" pitchFamily="18" charset="0"/>
            </a:endParaRPr>
          </a:p>
          <a:p>
            <a:pPr>
              <a:buNone/>
            </a:pPr>
            <a:endParaRPr lang="ru-RU" sz="2000" b="1" dirty="0"/>
          </a:p>
        </p:txBody>
      </p:sp>
      <p:sp>
        <p:nvSpPr>
          <p:cNvPr id="14" name="Рамка 13"/>
          <p:cNvSpPr/>
          <p:nvPr/>
        </p:nvSpPr>
        <p:spPr>
          <a:xfrm flipV="1">
            <a:off x="0" y="6857997"/>
            <a:ext cx="8153400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39000" cy="1143000"/>
          </a:xfrm>
        </p:spPr>
        <p:txBody>
          <a:bodyPr/>
          <a:lstStyle/>
          <a:p>
            <a:r>
              <a:rPr lang="ru-RU" dirty="0" smtClean="0"/>
              <a:t>               Учитель!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Строгим и ласковым,</a:t>
            </a:r>
          </a:p>
          <a:p>
            <a:pPr>
              <a:buNone/>
            </a:pPr>
            <a:r>
              <a:rPr lang="ru-RU" sz="2000" dirty="0" smtClean="0"/>
              <a:t>Мудрым и чутким!</a:t>
            </a:r>
          </a:p>
          <a:p>
            <a:pPr>
              <a:buNone/>
            </a:pPr>
            <a:r>
              <a:rPr lang="ru-RU" sz="2000" dirty="0" smtClean="0"/>
              <a:t>Тем, у кого седина на висках,</a:t>
            </a:r>
          </a:p>
          <a:p>
            <a:pPr>
              <a:buNone/>
            </a:pPr>
            <a:r>
              <a:rPr lang="ru-RU" sz="2000" dirty="0" smtClean="0"/>
              <a:t>Тем, кто недавно из стен институтских,</a:t>
            </a:r>
          </a:p>
          <a:p>
            <a:pPr>
              <a:buNone/>
            </a:pPr>
            <a:r>
              <a:rPr lang="ru-RU" sz="2000" dirty="0" smtClean="0"/>
              <a:t> Тем, кто поведал нам тайны открытий,</a:t>
            </a:r>
          </a:p>
          <a:p>
            <a:pPr>
              <a:buNone/>
            </a:pPr>
            <a:r>
              <a:rPr lang="ru-RU" sz="2000" dirty="0" smtClean="0"/>
              <a:t>Учит в труде добиваться побед ,</a:t>
            </a:r>
          </a:p>
          <a:p>
            <a:pPr>
              <a:buNone/>
            </a:pPr>
            <a:r>
              <a:rPr lang="ru-RU" sz="2000" dirty="0" smtClean="0"/>
              <a:t>Всем, кому гордое имя «Учитель» - </a:t>
            </a:r>
          </a:p>
          <a:p>
            <a:pPr>
              <a:buNone/>
            </a:pPr>
            <a:r>
              <a:rPr lang="ru-RU" sz="2000" dirty="0" smtClean="0"/>
              <a:t>Спасибо, спасибо, спасибо!</a:t>
            </a:r>
          </a:p>
        </p:txBody>
      </p:sp>
      <p:pic>
        <p:nvPicPr>
          <p:cNvPr id="21506" name="Picture 2" descr="F:\Новая папка\iCA76DW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357562"/>
            <a:ext cx="14478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grayscl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img003.jpg"/>
          <p:cNvPicPr>
            <a:picLocks noChangeAspect="1" noChangeArrowheads="1"/>
          </p:cNvPicPr>
          <p:nvPr/>
        </p:nvPicPr>
        <p:blipFill>
          <a:blip r:embed="rId4"/>
          <a:srcRect l="52040" t="31408"/>
          <a:stretch>
            <a:fillRect/>
          </a:stretch>
        </p:blipFill>
        <p:spPr bwMode="auto">
          <a:xfrm rot="16200000">
            <a:off x="236519" y="1763689"/>
            <a:ext cx="3621060" cy="280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142984"/>
            <a:ext cx="2714644" cy="4147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J:\img003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r="61207"/>
          <a:stretch>
            <a:fillRect/>
          </a:stretch>
        </p:blipFill>
        <p:spPr bwMode="auto">
          <a:xfrm rot="5400000">
            <a:off x="2439958" y="3346440"/>
            <a:ext cx="2928958" cy="409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57620" y="3571876"/>
            <a:ext cx="4572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1973 году закончил школу. Учился в классе географии. Учителем не хотел быть, но на судьбу повлияли родители, которые были педагогами.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Окончил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физ-мат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БиГПИ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, 4 года ускоренного обучения. Сразу пошел работать в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Ново-троицкую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школу, после в Карабинку, потом в комсомол.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48091 -0.045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1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357158" y="285728"/>
            <a:ext cx="3608832" cy="6105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357166"/>
            <a:ext cx="1594104" cy="2843784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643050"/>
            <a:ext cx="2590800" cy="3947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350043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В 1979 году окончила школу.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 самого начала хотела стать учителем.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Закончила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Барнаульский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педагогический институт.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После института начала работать в уже начала работать в </a:t>
            </a:r>
            <a:r>
              <a:rPr lang="ru-RU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школе.</a:t>
            </a:r>
            <a:endParaRPr lang="ru-RU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4000" t="-11000" r="-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3571900" cy="5314566"/>
          </a:xfrm>
          <a:prstGeom prst="rect">
            <a:avLst/>
          </a:prstGeom>
        </p:spPr>
      </p:pic>
      <p:pic>
        <p:nvPicPr>
          <p:cNvPr id="2050" name="Picture 2" descr="J:\img001.jpg"/>
          <p:cNvPicPr>
            <a:picLocks noChangeAspect="1" noChangeArrowheads="1"/>
          </p:cNvPicPr>
          <p:nvPr/>
        </p:nvPicPr>
        <p:blipFill>
          <a:blip r:embed="rId4"/>
          <a:srcRect l="15730" r="41013"/>
          <a:stretch>
            <a:fillRect/>
          </a:stretch>
        </p:blipFill>
        <p:spPr bwMode="auto">
          <a:xfrm>
            <a:off x="6429388" y="142852"/>
            <a:ext cx="2357454" cy="35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J:\img004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63039" t="3472" b="15054"/>
          <a:stretch>
            <a:fillRect/>
          </a:stretch>
        </p:blipFill>
        <p:spPr bwMode="auto">
          <a:xfrm>
            <a:off x="3571868" y="1785926"/>
            <a:ext cx="3441937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929190" y="407194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1976 году окончила школу.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Закончила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БиГПИ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Год работала в Солтоне и 32 года работает в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школе.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0"/>
            <a:ext cx="3523488" cy="4992624"/>
          </a:xfrm>
          <a:prstGeom prst="rect">
            <a:avLst/>
          </a:prstGeom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71480"/>
            <a:ext cx="3029712" cy="4456176"/>
          </a:xfrm>
          <a:prstGeom prst="rect">
            <a:avLst/>
          </a:prstGeom>
        </p:spPr>
      </p:pic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2500298" y="2000240"/>
            <a:ext cx="5419111" cy="40511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572008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1988 году, после окончания школы, поступил в </a:t>
            </a:r>
            <a:r>
              <a:rPr lang="ru-RU" dirty="0" err="1" smtClean="0">
                <a:solidFill>
                  <a:schemeClr val="bg1"/>
                </a:solidFill>
              </a:rPr>
              <a:t>Прокопьевский</a:t>
            </a:r>
            <a:r>
              <a:rPr lang="ru-RU" dirty="0" smtClean="0">
                <a:solidFill>
                  <a:schemeClr val="bg1"/>
                </a:solidFill>
              </a:rPr>
              <a:t> техникум физической культуры.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После техникума начал работать в </a:t>
            </a:r>
            <a:r>
              <a:rPr lang="ru-RU" dirty="0" err="1" smtClean="0">
                <a:solidFill>
                  <a:schemeClr val="bg1"/>
                </a:solidFill>
              </a:rPr>
              <a:t>Тостоковской</a:t>
            </a:r>
            <a:r>
              <a:rPr lang="ru-RU" dirty="0" smtClean="0">
                <a:solidFill>
                  <a:schemeClr val="bg1"/>
                </a:solidFill>
              </a:rPr>
              <a:t> основной школе учителем  физкультуры.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8604"/>
            <a:ext cx="4294632" cy="489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500042"/>
            <a:ext cx="5072098" cy="374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4071942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1993 году окончила школу.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После  закончила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Барнаульский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государственный педагогический университет.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2000 году пришла учить в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Сузопскую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школу.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80000" r="-3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3"/>
          <a:srcRect l="35211" t="7730" r="42254" b="40096"/>
          <a:stretch>
            <a:fillRect/>
          </a:stretch>
        </p:blipFill>
        <p:spPr>
          <a:xfrm>
            <a:off x="1357290" y="1142984"/>
            <a:ext cx="2214578" cy="3857652"/>
          </a:xfrm>
          <a:prstGeom prst="rect">
            <a:avLst/>
          </a:prstGeom>
        </p:spPr>
      </p:pic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>
            <a:lum contrast="10000"/>
          </a:blip>
          <a:srcRect l="12708" t="36621" r="5596" b="3453"/>
          <a:stretch>
            <a:fillRect/>
          </a:stretch>
        </p:blipFill>
        <p:spPr>
          <a:xfrm>
            <a:off x="4357686" y="714356"/>
            <a:ext cx="4500594" cy="54007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71736" y="3500438"/>
            <a:ext cx="55721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Училась в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Солтонской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средней школе. После окончания школы поступила в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Бийский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педагогический институт.</a:t>
            </a:r>
            <a:r>
              <a:rPr lang="ru-RU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1883 году, после окончания института, стала работать секретарем райкома ВЛКСМ. С 1984 года – учитель </a:t>
            </a:r>
            <a:r>
              <a:rPr lang="ru-RU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Сузопской</a:t>
            </a: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средней школы. Вела немецкий язык, информатику, астрономию.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настоящее время преподает физику.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60000" b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571480"/>
            <a:ext cx="3214710" cy="5327442"/>
          </a:xfrm>
          <a:prstGeom prst="rect">
            <a:avLst/>
          </a:prstGeom>
        </p:spPr>
      </p:pic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03"/>
            <a:ext cx="3357586" cy="4915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4214818"/>
            <a:ext cx="5643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 1978 году окончила школу.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Окончила Горно-Алтайское педагогическое училище и педагогический институт.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Сначала работала в интернате.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Она вела все уроки кроме физики и истории.</a:t>
            </a:r>
            <a:endParaRPr lang="ru-R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0.9|0.6|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7|0.9|0.5|1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.4|0.3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4|0.3|0.4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.6|0.2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Segoe Script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1232</TotalTime>
  <Words>1008</Words>
  <Application>Microsoft Office PowerPoint</Application>
  <PresentationFormat>Экран (4:3)</PresentationFormat>
  <Paragraphs>98</Paragraphs>
  <Slides>26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Угадай учителя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Учителя, ушедшие на заслуженный отдых</vt:lpstr>
      <vt:lpstr>Слайд 20</vt:lpstr>
      <vt:lpstr>Слайд 21</vt:lpstr>
      <vt:lpstr>Слайд 22</vt:lpstr>
      <vt:lpstr>Слайд 23</vt:lpstr>
      <vt:lpstr>Много лет проработали в школе и находятся на заслуженном отдыхе:</vt:lpstr>
      <vt:lpstr>Ушли из жизни, но навсегда останутся в памяти:</vt:lpstr>
      <vt:lpstr>               Учитель!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64</cp:revision>
  <dcterms:created xsi:type="dcterms:W3CDTF">2012-09-28T13:16:59Z</dcterms:created>
  <dcterms:modified xsi:type="dcterms:W3CDTF">2012-10-04T11:55:51Z</dcterms:modified>
</cp:coreProperties>
</file>