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3" r:id="rId4"/>
    <p:sldId id="256" r:id="rId5"/>
    <p:sldId id="257" r:id="rId6"/>
    <p:sldId id="259" r:id="rId7"/>
    <p:sldId id="258" r:id="rId8"/>
    <p:sldId id="260" r:id="rId9"/>
    <p:sldId id="263" r:id="rId10"/>
    <p:sldId id="276" r:id="rId11"/>
    <p:sldId id="264" r:id="rId12"/>
    <p:sldId id="265" r:id="rId13"/>
    <p:sldId id="267" r:id="rId14"/>
    <p:sldId id="269" r:id="rId15"/>
    <p:sldId id="277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8080"/>
    <a:srgbClr val="CCFFFF"/>
    <a:srgbClr val="CCCCFF"/>
    <a:srgbClr val="0000FF"/>
    <a:srgbClr val="B85808"/>
    <a:srgbClr val="6600CC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5" autoAdjust="0"/>
    <p:restoredTop sz="99140" autoAdjust="0"/>
  </p:normalViewPr>
  <p:slideViewPr>
    <p:cSldViewPr>
      <p:cViewPr varScale="1">
        <p:scale>
          <a:sx n="82" d="100"/>
          <a:sy n="82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118B-4AE4-4C0C-9981-67401351E5F7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35B8-651D-4638-8C94-2790A8BFE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118B-4AE4-4C0C-9981-67401351E5F7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35B8-651D-4638-8C94-2790A8BFE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118B-4AE4-4C0C-9981-67401351E5F7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35B8-651D-4638-8C94-2790A8BFE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118B-4AE4-4C0C-9981-67401351E5F7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35B8-651D-4638-8C94-2790A8BFE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118B-4AE4-4C0C-9981-67401351E5F7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35B8-651D-4638-8C94-2790A8BFE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118B-4AE4-4C0C-9981-67401351E5F7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35B8-651D-4638-8C94-2790A8BFE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118B-4AE4-4C0C-9981-67401351E5F7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35B8-651D-4638-8C94-2790A8BFE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118B-4AE4-4C0C-9981-67401351E5F7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35B8-651D-4638-8C94-2790A8BFE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118B-4AE4-4C0C-9981-67401351E5F7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35B8-651D-4638-8C94-2790A8BFE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118B-4AE4-4C0C-9981-67401351E5F7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35B8-651D-4638-8C94-2790A8BFE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118B-4AE4-4C0C-9981-67401351E5F7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35B8-651D-4638-8C94-2790A8BFE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F118B-4AE4-4C0C-9981-67401351E5F7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E35B8-651D-4638-8C94-2790A8BFE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15.xml"/><Relationship Id="rId3" Type="http://schemas.openxmlformats.org/officeDocument/2006/relationships/slide" Target="slide16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5.gif"/><Relationship Id="rId5" Type="http://schemas.openxmlformats.org/officeDocument/2006/relationships/slide" Target="slide17.xml"/><Relationship Id="rId10" Type="http://schemas.openxmlformats.org/officeDocument/2006/relationships/image" Target="../media/image32.png"/><Relationship Id="rId4" Type="http://schemas.openxmlformats.org/officeDocument/2006/relationships/image" Target="../media/image29.jpeg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5;&#1085;&#1072;\Desktop\&#1048;&#1079;%20&#1050;&#1080;&#1085;&#1086;&#1092;&#1080;&#1083;&#1100;&#1084;&#1086;&#1074;_&#1042;%20&#1075;&#1086;&#1089;&#1090;&#1103;&#1093;%20&#1091;%20&#1089;&#1082;&#1072;&#1079;&#1082;&#1080;%20-%20&#1055;&#1086;&#1083;&#1085;&#1072;&#1103;%20&#1074;&#1077;&#1088;&#1089;&#1080;&#1103;%20(&#1082;_&#1092;&#171;&#1058;&#1072;&#1084;,%20&#1085;&#1072;%20&#1085;&#1077;&#1074;&#1077;&#1076;&#1086;&#1084;&#1099;&#1093;%20&#1076;&#1086;&#1088;&#1086;&#1078;&#1082;&#1072;&#1093;&#187;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urminatory.www.nn.ru/users/foto/156315-2011-02-24-3D-graphics_Color_lines_027358_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4611488" y="-171400"/>
            <a:ext cx="5865168" cy="73152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2204864"/>
            <a:ext cx="8964488" cy="19466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effectLst>
                  <a:glow rad="101600">
                    <a:srgbClr val="CCFFFF">
                      <a:alpha val="60000"/>
                    </a:srgbClr>
                  </a:glow>
                </a:effectLst>
                <a:latin typeface="Comic Sans MS" pitchFamily="66" charset="0"/>
              </a:rPr>
              <a:t>Интерактивная развивающая игра </a:t>
            </a:r>
            <a:r>
              <a:rPr lang="ru-RU" dirty="0" smtClean="0">
                <a:effectLst>
                  <a:glow rad="101600">
                    <a:srgbClr val="CCFFFF">
                      <a:alpha val="60000"/>
                    </a:srgbClr>
                  </a:glow>
                </a:effectLst>
                <a:latin typeface="Comic Sans MS" pitchFamily="66" charset="0"/>
              </a:rPr>
              <a:t/>
            </a:r>
            <a:br>
              <a:rPr lang="ru-RU" dirty="0" smtClean="0">
                <a:effectLst>
                  <a:glow rad="101600">
                    <a:srgbClr val="CCFFFF">
                      <a:alpha val="6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о жизни диких животных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для детей 4-5 лет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CC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9552" y="5157192"/>
            <a:ext cx="6400800" cy="17526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детского сада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Шостак Инна Эдуардовна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219-554-766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15616" y="188640"/>
            <a:ext cx="668883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общеразвивающего вида «Детский сад «Северяночка» с приоритетным осуществлением физического развития детей».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Ямало-Ненецкий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Автономный округ, Шурышкарский район, село Горки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tleo.com-4975 (1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01824"/>
            <a:ext cx="7200800" cy="8549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FFCC"/>
                </a:solidFill>
                <a:effectLst>
                  <a:glow rad="101600">
                    <a:srgbClr val="00808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Динамическая пауза </a:t>
            </a:r>
            <a:br>
              <a:rPr lang="ru-RU" dirty="0" smtClean="0">
                <a:solidFill>
                  <a:srgbClr val="99FFCC"/>
                </a:solidFill>
                <a:effectLst>
                  <a:glow rad="101600">
                    <a:srgbClr val="00808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99FFCC"/>
                </a:solidFill>
                <a:effectLst>
                  <a:glow rad="101600">
                    <a:srgbClr val="00808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«Как живешь?» </a:t>
            </a:r>
            <a:r>
              <a:rPr lang="ru-RU" dirty="0" smtClean="0">
                <a:solidFill>
                  <a:srgbClr val="99FFCC"/>
                </a:solidFill>
              </a:rPr>
              <a:t/>
            </a:r>
            <a:br>
              <a:rPr lang="ru-RU" dirty="0" smtClean="0">
                <a:solidFill>
                  <a:srgbClr val="99FFCC"/>
                </a:solidFill>
              </a:rPr>
            </a:br>
            <a:endParaRPr lang="ru-RU" dirty="0">
              <a:solidFill>
                <a:srgbClr val="99FF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996952"/>
            <a:ext cx="1368152" cy="1197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5229200"/>
            <a:ext cx="1485900" cy="120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51520" y="1484784"/>
            <a:ext cx="34898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живешь?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Вот так!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бежишь?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1520" y="2449433"/>
            <a:ext cx="2720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Вот так!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8032" y="437729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Как плывешь?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Вот так!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843808" y="1484784"/>
            <a:ext cx="31147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Ждешь обед?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Вот так!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Машешь вслед?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Вот так!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шалишь?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Вот так!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224" y="2420888"/>
            <a:ext cx="122413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300192" y="1556792"/>
            <a:ext cx="1761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-А как спишь?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Вот так!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10095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99181"/>
            <a:ext cx="412522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4717" y="4797152"/>
            <a:ext cx="82037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 Вы отгадали все мои загадки! А теперь настало время, познакомить вас с моими друзьями – лесными жителями.</a:t>
            </a:r>
            <a:endParaRPr lang="ru-RU" sz="3200" b="0" cap="none" spc="0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_4eывce8_3bbc86c8_XL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785816" flipH="1">
            <a:off x="274904" y="4523591"/>
            <a:ext cx="2810996" cy="19536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5445224"/>
            <a:ext cx="4464496" cy="12241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 вот и они. Выбери животного, </a:t>
            </a:r>
            <a:br>
              <a:rPr lang="ru-RU" sz="2800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я расскажу тебе о нём.</a:t>
            </a:r>
            <a:endParaRPr lang="ru-RU" sz="2800" dirty="0"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ow-to-draw-animals-10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4644008" y="4149080"/>
            <a:ext cx="674872" cy="126876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Рисунок 10" descr="clp18577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347864" y="2924944"/>
            <a:ext cx="958999" cy="1396601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Рисунок 14" descr="squirrel (1)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1170045" flipH="1">
            <a:off x="6360788" y="1086524"/>
            <a:ext cx="1284407" cy="93411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Содержимое 3" descr="37100950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80312" y="4941168"/>
            <a:ext cx="1619672" cy="177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2" name="Прямая со стрелкой 21"/>
          <p:cNvCxnSpPr/>
          <p:nvPr/>
        </p:nvCxnSpPr>
        <p:spPr>
          <a:xfrm flipH="1">
            <a:off x="2339752" y="6453336"/>
            <a:ext cx="288032" cy="315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334846" y="6207695"/>
            <a:ext cx="20769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Конец занятия</a:t>
            </a:r>
            <a:endParaRPr lang="ru-RU" sz="2400" b="0" cap="none" spc="0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hlinkClick r:id="rId13" action="ppaction://hlinksldjump"/>
          </p:cNvPr>
          <p:cNvSpPr/>
          <p:nvPr/>
        </p:nvSpPr>
        <p:spPr>
          <a:xfrm rot="20084902">
            <a:off x="179512" y="2433444"/>
            <a:ext cx="3600400" cy="7392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979952"/>
              </a:avLst>
            </a:prstTxWarp>
            <a:spAutoFit/>
          </a:bodyPr>
          <a:lstStyle/>
          <a:p>
            <a:pPr algn="ctr"/>
            <a:r>
              <a:rPr lang="ru-RU" sz="2800" cap="none" spc="0" dirty="0" smtClean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Подвижная игра</a:t>
            </a:r>
            <a:endParaRPr lang="ru-RU" sz="2800" cap="none" spc="0" dirty="0">
              <a:ln w="18415" cmpd="sng">
                <a:noFill/>
                <a:prstDash val="solid"/>
              </a:ln>
              <a:solidFill>
                <a:srgbClr val="00B0F0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54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g-fotki.yandex.ru/get/4309/yes06.fa/0_24b15_5cf68e32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404664"/>
            <a:ext cx="2848835" cy="193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23317"/>
            <a:ext cx="6372200" cy="567809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Представитель семейства псовых. Существуют множества видов этих животных.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Основное место обитания – лес.  Свое логовище она устраивает, роя глубокую нору с несколькими выходами, которая помещается под камнями, между корнями больших деревьев или в других удобных местах.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лис удлинённое тело и вытянутая мордочка. Ноги у нее короткие, а хвост очень длинный и пушистый.  Окрас шерсти от бурого до светло-оранжевого оттенка. Зубы у лисы такие же как у собаки, но острее.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Добыча лисицы состоит из разных животных, начиная от молодой косули и заканчивая майским жуком, но чаще всего она поедает различных мышей.  Лисица охотнее всего отправляется за добычей по ночам, но в ненаселенных и спокойных местах охотится и днем.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Самый близкий её родственник – собака.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884368" y="5949280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54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" y="1628800"/>
            <a:ext cx="5626968" cy="499715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Белка является мелким грызуном.  Она имеет удлиненное тело и ушки, так же пушистый хвост. Окрас её бурый, иногда серый. Живут они в дуплах деревьев.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Белки питаются растительностью. На зиму запасаются орехами.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Иногда белки считаются вредителями, так как могут грызть всё что можно и нельзя; их зубы всегда острые.</a:t>
            </a:r>
          </a:p>
        </p:txBody>
      </p:sp>
      <p:pic>
        <p:nvPicPr>
          <p:cNvPr id="4098" name="Picture 2" descr="http://upload.wikimedia.org/wikipedia/commons/thumb/6/69/Kurre5.jpg/200px-Kurr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836712"/>
            <a:ext cx="2298626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380312" y="5733256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99FFCC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Подвижная игра </a:t>
            </a:r>
            <a:br>
              <a:rPr lang="ru-RU" dirty="0" smtClean="0">
                <a:solidFill>
                  <a:srgbClr val="99FFCC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99FFCC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«Хитрая лиса»</a:t>
            </a:r>
            <a:br>
              <a:rPr lang="ru-RU" dirty="0" smtClean="0">
                <a:solidFill>
                  <a:srgbClr val="99FFCC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99FFCC"/>
              </a:solidFill>
              <a:effectLst>
                <a:glow rad="101600">
                  <a:schemeClr val="accent1">
                    <a:lumMod val="75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39890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стоят в кругу, закрыв глаза. Воспитатель касанием руки выбирает «хитрую лису».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по команде воспитателя открывают глаза и зовут: «Хитрая, лиса, где ты?»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Ребенок, выбранный воспитателем, говорит: «А вот и я – хитрая лиса!»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Дети, позвавшие хитрую лису, разбегаются по площадке. « Лиса» догоняет детей (по принципу игры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Ловишка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»). </a:t>
            </a:r>
          </a:p>
          <a:p>
            <a:endParaRPr lang="ru-RU" dirty="0"/>
          </a:p>
        </p:txBody>
      </p:sp>
      <p:pic>
        <p:nvPicPr>
          <p:cNvPr id="4" name="Рисунок 3" descr="00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68144" y="5059682"/>
            <a:ext cx="2521008" cy="1681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27584" y="5805264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54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1556791"/>
            <a:ext cx="8075240" cy="345638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Медведь – крупный зверь, может питаться разной едой. Некоторые предпочитают растительную пищу, а некоторые – животную.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Хорошо лазают и плавают, быстро бегают, могут стоять и проходить короткие расстояния на задних лапах. Имеют короткий хвост, длинную и густую шерсть, а также отличные обоняние и слух. Охотятся вечером или на рассвете. Обычно боятся человека, но могут быть опасными в тех местах, где они привыкли к людям, особенно белый медведь.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Обитают они в разных местах – лесах, степях, горах и даже в арктических льдах.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Зимой впадают в спячку. Место долгого сна называют берлогой. В это время они живут за счёт накопленного ими жира.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upload.wikimedia.org/wikipedia/commons/thumb/6/6c/Sloth_Bear_Washington_DC.JPG/250px-Sloth_Bear_Washington_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869160"/>
            <a:ext cx="2381250" cy="176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upload.wikimedia.org/wikipedia/commons/thumb/6/6e/Canadian_Rockies_-_the_bear_at_Lake_Louise.jpg/250px-Canadian_Rockies_-_the_bear_at_Lake_Loui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7" y="4869160"/>
            <a:ext cx="2694909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ttp://upload.wikimedia.org/wikipedia/commons/thumb/5/5a/BelyMedved.jpg/250px-BelyMedv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869160"/>
            <a:ext cx="2381250" cy="1790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7884368" y="548680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54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" y="1528192"/>
            <a:ext cx="5410944" cy="41330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Больше всего им по нраву луга, поля, заросли кустарника и леса.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Заяц имеет удлинённое тело, длинные уши, передние лапы его короткие, задние больше – это помогает ему быстро бегать и далеко прыгать. У зайца острый слух, поэтому он может спастись от нападения хищников.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Шерсть зайцев имеет разные оттенки коричневого, бурого, рыжего и серого цветов. Зимой она меняет цвет на белый, что помогает зайцам маскироваться.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Питаются эти животные травянистыми растениями, овощами, подземными грибами, иногда ягодами.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laginlib.org.ua/blog/wp-content/uploads/2012/05/4123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1340768"/>
            <a:ext cx="2781333" cy="20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f4.foto.rambler.ru/preview/r/668x521/4d1c3648-a140-e6d7-277b-73279bce2837/%D1%84%D0%BE%D1%82%D0%B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3" y="3861048"/>
            <a:ext cx="286207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755576" y="5805264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этом всё</a:t>
            </a:r>
            <a:endParaRPr lang="ru-RU" sz="5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6733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Пришло время прощаться!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 очень рад, что вы узнали много нового о лесных обитателях. Ведь так? 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Встретимся в следующий раз. До свидания!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710095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654" y="3861048"/>
            <a:ext cx="229713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effectLst>
                  <a:glow rad="101600">
                    <a:srgbClr val="CCFFFF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Цель игры:</a:t>
            </a:r>
            <a:endParaRPr lang="ru-RU" dirty="0">
              <a:solidFill>
                <a:srgbClr val="00B0F0"/>
              </a:solidFill>
              <a:effectLst>
                <a:glow rad="101600">
                  <a:srgbClr val="CCFFFF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furminatory.www.nn.ru/users/foto/156315-2011-02-24-3D-graphics_Color_lines_027358_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4611488" y="-171400"/>
            <a:ext cx="5289104" cy="73152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4848" y="1567333"/>
            <a:ext cx="8229600" cy="452596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Закрепить знания детей 4-5 лет о диких животных средней полосы России и Севера, о их жизни в зимний период.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Расширять кругозор, развивать интерес к диким животным, воспитывать любовь к живой природе, вызвать желание заботиться о животных леса.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urminatory.www.nn.ru/users/foto/156315-2011-02-24-3D-graphics_Color_lines_027358_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4611488" y="-171400"/>
            <a:ext cx="9753600" cy="73152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260648"/>
            <a:ext cx="8229600" cy="11430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Работа с презентацией: 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 1-го по 10-ый слайды нажимать на клавишу «далее», находящеюся на клавиатуре или кликать левой кнопкой мыши.  </a:t>
            </a:r>
          </a:p>
          <a:p>
            <a:pPr marL="514350" indent="-514350">
              <a:buAutoNum type="arabicPeriod"/>
            </a:pP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Работа с меню презентации:</a:t>
            </a:r>
          </a:p>
          <a:p>
            <a:pPr marL="514350" indent="-51435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На 11-ом слайде находится меню выбора животных. Для того, чтобы открыть слайд с информацией про какого-либо животного нужно выбрать его, кликнув правой кнопкой мыши. </a:t>
            </a:r>
          </a:p>
          <a:p>
            <a:pPr marL="514350" indent="-514350">
              <a:buAutoNum type="arabicPeriod" startAt="3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 переходу на слайды с информацией о животных, нужно </a:t>
            </a: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возвращаться в главное меню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кликнув на кнопку с изображением домика.</a:t>
            </a:r>
          </a:p>
          <a:p>
            <a:pPr marL="514350" indent="-514350">
              <a:buAutoNum type="arabicPeriod" startAt="3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двигательной активности детей можно организовать подвижную игру. Для этого нужно кликнуть на «подвижную игру» в главном меню. Что бы вернуться обратно в главное меню, нажмите на кнопку с изображением домика. </a:t>
            </a:r>
          </a:p>
          <a:p>
            <a:pPr marL="514350" indent="-514350">
              <a:buAutoNum type="arabicPeriod" startAt="3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того, чтобы </a:t>
            </a: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закончить занятие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нужно вернуться в главное меню с изображением животных и кликнуть на запись «Конец занятия», находящуюся в левом нижнем  углу слайда.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v1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0"/>
            <a:ext cx="9865096" cy="6858000"/>
          </a:xfrm>
          <a:prstGeom prst="rect">
            <a:avLst/>
          </a:prstGeom>
        </p:spPr>
      </p:pic>
      <p:pic>
        <p:nvPicPr>
          <p:cNvPr id="5" name="Рисунок 4" descr="37100950.gif"/>
          <p:cNvPicPr>
            <a:picLocks noChangeAspect="1"/>
          </p:cNvPicPr>
          <p:nvPr/>
        </p:nvPicPr>
        <p:blipFill>
          <a:blip r:embed="rId4" cstate="print">
            <a:lum contrast="-20000"/>
          </a:blip>
          <a:stretch>
            <a:fillRect/>
          </a:stretch>
        </p:blipFill>
        <p:spPr>
          <a:xfrm flipH="1">
            <a:off x="4355976" y="2708920"/>
            <a:ext cx="3125390" cy="3429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Прямоугольник 8"/>
          <p:cNvSpPr/>
          <p:nvPr/>
        </p:nvSpPr>
        <p:spPr>
          <a:xfrm>
            <a:off x="67538" y="764704"/>
            <a:ext cx="6088638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Здравствуйте, дорогие ребята! Меня зовут старичок-лесовичок. 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20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лыхали о таком? Сегодня я приглашаю вас на прогулку по зимнему лесу, во время которой вы узнаете как проводят зиму лесные жители.</a:t>
            </a:r>
          </a:p>
          <a:p>
            <a:pPr algn="ctr"/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 готовы? Тогда вперёд!</a:t>
            </a:r>
            <a:endParaRPr lang="ru-RU" sz="2000" b="0" cap="none" spc="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101600">
                  <a:srgbClr val="0070C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68103289_0_218c1_a89344cc_XL.jp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612576" y="-27384"/>
            <a:ext cx="9937104" cy="68853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9632" y="2636912"/>
            <a:ext cx="61318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Зимняя песня леса</a:t>
            </a:r>
            <a:endParaRPr lang="ru-RU" sz="6600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Из Кинофильмов_В гостях у сказки - Полная версия (к_ф«Там, на неведомых дорожках»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-216024" y="260648"/>
            <a:ext cx="216024" cy="21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0912" y="4046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Comic Sans MS" pitchFamily="66" charset="0"/>
              </a:rPr>
              <a:t>Но сначала, я хочу, что бы вы отгадали мои лесные загадки!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101600">
                  <a:srgbClr val="00B0F0">
                    <a:alpha val="60000"/>
                  </a:srgbClr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3710095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473" y="2155302"/>
            <a:ext cx="3917479" cy="429803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10095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473" y="4130378"/>
            <a:ext cx="2117279" cy="232295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1</a:t>
            </a:r>
            <a:r>
              <a:rPr kumimoji="0" lang="ru-RU" sz="44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загадка</a:t>
            </a:r>
            <a:endParaRPr kumimoji="0" lang="ru-RU" sz="44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Рисунок 5" descr="231196-1920x108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88588" y="2132856"/>
            <a:ext cx="3675900" cy="2067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0569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73954" y="4283484"/>
            <a:ext cx="3590534" cy="231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216118370_14_winter_predators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610780" y="3429000"/>
            <a:ext cx="2689412" cy="2689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724128" y="1412776"/>
            <a:ext cx="28083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3600" b="0" cap="none" spc="0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sbaikal.ru/pic/fotos/winter/bush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268760"/>
            <a:ext cx="7508536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-10852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  <a:t>   Ловко прячется в норе,</a:t>
            </a:r>
            <a:br>
              <a:rPr lang="ru-RU" dirty="0" smtClean="0"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</a:br>
            <a:r>
              <a:rPr lang="ru-RU" dirty="0" smtClean="0"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  <a:t>Любит шарить во дворе!</a:t>
            </a:r>
            <a:br>
              <a:rPr lang="ru-RU" dirty="0" smtClean="0"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</a:br>
            <a:r>
              <a:rPr lang="ru-RU" dirty="0" smtClean="0"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  <a:t>Схватит куру - и в леса!</a:t>
            </a:r>
            <a:br>
              <a:rPr lang="ru-RU" dirty="0" smtClean="0"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</a:br>
            <a:r>
              <a:rPr lang="ru-RU" dirty="0" smtClean="0"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  <a:t>И зовут её…</a:t>
            </a:r>
            <a:endParaRPr lang="ru-RU" dirty="0">
              <a:solidFill>
                <a:srgbClr val="CCFFFF"/>
              </a:solidFill>
              <a:effectLst>
                <a:glow rad="101600">
                  <a:srgbClr val="0000FF">
                    <a:alpha val="60000"/>
                  </a:srgb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2 загадка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42484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solidFill>
                  <a:srgbClr val="CCFFFF"/>
                </a:solidFill>
                <a:effectLst>
                  <a:glow rad="139700">
                    <a:srgbClr val="0066FF"/>
                  </a:glow>
                </a:effectLst>
                <a:latin typeface="Comic Sans MS" pitchFamily="66" charset="0"/>
              </a:rPr>
              <a:t>Не барашек и не кот,</a:t>
            </a:r>
          </a:p>
          <a:p>
            <a:pPr>
              <a:buNone/>
            </a:pPr>
            <a:r>
              <a:rPr lang="ru-RU" sz="2600" dirty="0" smtClean="0">
                <a:solidFill>
                  <a:srgbClr val="CCFFFF"/>
                </a:solidFill>
                <a:effectLst>
                  <a:glow rad="139700">
                    <a:srgbClr val="0066FF"/>
                  </a:glow>
                </a:effectLst>
                <a:latin typeface="Comic Sans MS" pitchFamily="66" charset="0"/>
              </a:rPr>
              <a:t>Носит шубу целый год,</a:t>
            </a:r>
          </a:p>
          <a:p>
            <a:pPr>
              <a:buNone/>
            </a:pPr>
            <a:r>
              <a:rPr lang="ru-RU" sz="2600" dirty="0" smtClean="0">
                <a:solidFill>
                  <a:srgbClr val="CCFFFF"/>
                </a:solidFill>
                <a:effectLst>
                  <a:glow rad="139700">
                    <a:srgbClr val="0066FF"/>
                  </a:glow>
                </a:effectLst>
                <a:latin typeface="Comic Sans MS" pitchFamily="66" charset="0"/>
              </a:rPr>
              <a:t>Шуба серая – для лета,</a:t>
            </a:r>
          </a:p>
          <a:p>
            <a:pPr>
              <a:buNone/>
            </a:pPr>
            <a:r>
              <a:rPr lang="ru-RU" sz="2600" dirty="0" smtClean="0">
                <a:solidFill>
                  <a:srgbClr val="CCFFFF"/>
                </a:solidFill>
                <a:effectLst>
                  <a:glow rad="139700">
                    <a:srgbClr val="0066FF"/>
                  </a:glow>
                </a:effectLst>
                <a:latin typeface="Comic Sans MS" pitchFamily="66" charset="0"/>
              </a:rPr>
              <a:t>Для зимы другого цвета.</a:t>
            </a:r>
            <a:endParaRPr lang="ru-RU" sz="2600" dirty="0">
              <a:solidFill>
                <a:srgbClr val="CCFFFF"/>
              </a:solidFill>
              <a:effectLst>
                <a:glow rad="139700">
                  <a:srgbClr val="0066FF"/>
                </a:glo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3710095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473" y="4130378"/>
            <a:ext cx="2117279" cy="232295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Рисунок 4" descr="Zayac-belyak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2058256"/>
            <a:ext cx="2088232" cy="3098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932040" y="5374957"/>
            <a:ext cx="28083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noFill/>
                  <a:prstDash val="solid"/>
                </a:ln>
                <a:solidFill>
                  <a:srgbClr val="CCFFFF"/>
                </a:solidFill>
                <a:effectLst>
                  <a:glow rad="101600">
                    <a:srgbClr val="6600CC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заяц!</a:t>
            </a:r>
            <a:endParaRPr lang="ru-RU" sz="3600" b="0" cap="none" spc="0" dirty="0">
              <a:ln w="18415" cmpd="sng">
                <a:noFill/>
                <a:prstDash val="solid"/>
              </a:ln>
              <a:solidFill>
                <a:srgbClr val="CCFFFF"/>
              </a:solidFill>
              <a:effectLst>
                <a:glow rad="101600">
                  <a:srgbClr val="6600CC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animals-wild.ru/uploads/1290439806_f_167497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9" y="2078153"/>
            <a:ext cx="2088232" cy="156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allpaper.goodfon.ru/image/246914-1920x108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248" y="3717032"/>
            <a:ext cx="2118269" cy="1475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elki_v_zimnem_lesu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536504" y="1395536"/>
            <a:ext cx="4499992" cy="5633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10095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473" y="4130378"/>
            <a:ext cx="2117279" cy="232295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3</a:t>
            </a:r>
            <a:r>
              <a:rPr kumimoji="0" lang="ru-RU" sz="44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загадка</a:t>
            </a:r>
            <a:endParaRPr kumimoji="0" lang="ru-RU" sz="44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7410" name="Picture 2" descr="http://t3.gstatic.com/images?q=tbn:ANd9GcT-aa18PoQ2hdc7XJBoNa1GIazZSSmR2WFAKSbxNZT4P5sIHE8UzA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293096"/>
            <a:ext cx="2714990" cy="195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http://happilybearafter.com/wp-content/uploads/2012/10/%D0%B1%D1%83%D1%80%D1%8B%D0%B9-%D0%BC%D0%B5%D0%B4%D0%B2%D0%B5%D0%B4%D1%8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2924944"/>
            <a:ext cx="249627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707904" y="5097958"/>
            <a:ext cx="31168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Медведь</a:t>
            </a:r>
            <a:endParaRPr lang="ru-RU" sz="5400" b="0" cap="none" spc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Содержимое 8" descr="0_4ece8_3bbc86c8_XL.jpg"/>
          <p:cNvPicPr>
            <a:picLocks noGrp="1" noChangeAspect="1"/>
          </p:cNvPicPr>
          <p:nvPr>
            <p:ph idx="1"/>
          </p:nvPr>
        </p:nvPicPr>
        <p:blipFill>
          <a:blip r:embed="rId6" cstate="email"/>
          <a:stretch>
            <a:fillRect/>
          </a:stretch>
        </p:blipFill>
        <p:spPr>
          <a:xfrm>
            <a:off x="3203848" y="2348880"/>
            <a:ext cx="5786917" cy="4021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3528" y="1685126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rgbClr val="0066FF"/>
                  </a:solidFill>
                </a:ln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  <a:t>Косолапый и большой, </a:t>
            </a:r>
            <a:br>
              <a:rPr lang="ru-RU" sz="2800" dirty="0" smtClean="0">
                <a:ln>
                  <a:solidFill>
                    <a:srgbClr val="0066FF"/>
                  </a:solidFill>
                </a:ln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800" dirty="0" smtClean="0">
                <a:ln>
                  <a:solidFill>
                    <a:srgbClr val="0066FF"/>
                  </a:solidFill>
                </a:ln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  <a:t>Спит в берлоге он зимой. </a:t>
            </a:r>
            <a:br>
              <a:rPr lang="ru-RU" sz="2800" dirty="0" smtClean="0">
                <a:ln>
                  <a:solidFill>
                    <a:srgbClr val="0066FF"/>
                  </a:solidFill>
                </a:ln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800" dirty="0" smtClean="0">
                <a:ln>
                  <a:solidFill>
                    <a:srgbClr val="0066FF"/>
                  </a:solidFill>
                </a:ln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  <a:t>Любит шишки, любит мёд, </a:t>
            </a:r>
            <a:br>
              <a:rPr lang="ru-RU" sz="2800" dirty="0" smtClean="0">
                <a:ln>
                  <a:solidFill>
                    <a:srgbClr val="0066FF"/>
                  </a:solidFill>
                </a:ln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800" dirty="0" smtClean="0">
                <a:ln>
                  <a:solidFill>
                    <a:srgbClr val="0066FF"/>
                  </a:solidFill>
                </a:ln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  <a:t>Ну-ка, кто же назовет?</a:t>
            </a:r>
            <a:endParaRPr lang="ru-RU" sz="2800" dirty="0">
              <a:ln>
                <a:solidFill>
                  <a:srgbClr val="0066FF"/>
                </a:solidFill>
              </a:ln>
              <a:solidFill>
                <a:srgbClr val="CCFFFF"/>
              </a:solidFill>
              <a:effectLst>
                <a:glow rad="101600">
                  <a:srgbClr val="0000FF">
                    <a:alpha val="60000"/>
                  </a:srgb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55172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effectLst>
                  <a:glow rad="101600">
                    <a:srgbClr val="B85808"/>
                  </a:glow>
                </a:effectLst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dirty="0">
              <a:solidFill>
                <a:srgbClr val="FFC000"/>
              </a:solidFill>
              <a:effectLst>
                <a:glow rad="101600">
                  <a:srgbClr val="B85808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710095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473" y="4130378"/>
            <a:ext cx="2117279" cy="232295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1886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4</a:t>
            </a:r>
            <a:r>
              <a:rPr kumimoji="0" lang="ru-RU" sz="44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загадка</a:t>
            </a:r>
            <a:endParaRPr kumimoji="0" lang="ru-RU" sz="44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8436" name="Picture 4" descr="http://stfond.ru/images/load/Image/belka4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09692" y="1196752"/>
            <a:ext cx="3034308" cy="216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://www.rulez-t.info/images/2008/03/13/belki_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168" y="3429000"/>
            <a:ext cx="3643164" cy="243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0" name="Picture 8" descr="http://psylive.ru/userfiles/artlib/img/d/e/death_hell/d7b6091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2564904"/>
            <a:ext cx="2304256" cy="245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http://us.123rf.com/400wm/400/400/digifuture/digifuture1202/digifuture120200092/12336354-n----n----n-----n---noe---n--n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15816" y="980728"/>
            <a:ext cx="8446051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504" y="126876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  <a:t>Рыжий маленький зверёк</a:t>
            </a:r>
            <a:br>
              <a:rPr lang="ru-RU" sz="3200" dirty="0" smtClean="0"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3200" dirty="0" smtClean="0"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  <a:t>По деревьям прыг да скок.</a:t>
            </a:r>
            <a:br>
              <a:rPr lang="ru-RU" sz="3200" dirty="0" smtClean="0"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3200" dirty="0" smtClean="0"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  <a:t>Он живёт не на земле,</a:t>
            </a:r>
            <a:br>
              <a:rPr lang="ru-RU" sz="3200" dirty="0" smtClean="0"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3200" dirty="0" smtClean="0">
                <a:solidFill>
                  <a:srgbClr val="CCFFFF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Comic Sans MS" pitchFamily="66" charset="0"/>
              </a:rPr>
              <a:t>А на дереве в дупле.</a:t>
            </a:r>
            <a:endParaRPr lang="ru-RU" sz="3200" dirty="0">
              <a:solidFill>
                <a:srgbClr val="CCFFFF"/>
              </a:solidFill>
              <a:effectLst>
                <a:glow rad="101600">
                  <a:srgbClr val="0000FF">
                    <a:alpha val="60000"/>
                  </a:srgb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638</TotalTime>
  <Words>739</Words>
  <Application>Microsoft Office PowerPoint</Application>
  <PresentationFormat>Экран (4:3)</PresentationFormat>
  <Paragraphs>83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Интерактивная развивающая игра  о жизни диких животных  для детей 4-5 лет</vt:lpstr>
      <vt:lpstr>Цель игры:</vt:lpstr>
      <vt:lpstr>Работа с презентацией: </vt:lpstr>
      <vt:lpstr>Слайд 4</vt:lpstr>
      <vt:lpstr>Слайд 5</vt:lpstr>
      <vt:lpstr>Слайд 6</vt:lpstr>
      <vt:lpstr>2 загадка</vt:lpstr>
      <vt:lpstr>Слайд 8</vt:lpstr>
      <vt:lpstr>Белка</vt:lpstr>
      <vt:lpstr>Динамическая пауза   «Как живешь?»  </vt:lpstr>
      <vt:lpstr>Слайд 11</vt:lpstr>
      <vt:lpstr>А вот и они. Выбери животного,  и я расскажу тебе о нём.</vt:lpstr>
      <vt:lpstr>Лиса</vt:lpstr>
      <vt:lpstr>Белка</vt:lpstr>
      <vt:lpstr>     Подвижная игра       «Хитрая лиса» </vt:lpstr>
      <vt:lpstr>Медведь</vt:lpstr>
      <vt:lpstr>Заяц</vt:lpstr>
      <vt:lpstr>На этом всё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Tata</cp:lastModifiedBy>
  <cp:revision>65</cp:revision>
  <dcterms:created xsi:type="dcterms:W3CDTF">2012-12-15T19:49:07Z</dcterms:created>
  <dcterms:modified xsi:type="dcterms:W3CDTF">2013-06-23T15:15:05Z</dcterms:modified>
</cp:coreProperties>
</file>