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7" r:id="rId2"/>
    <p:sldId id="256" r:id="rId3"/>
    <p:sldId id="258" r:id="rId4"/>
    <p:sldId id="259" r:id="rId5"/>
    <p:sldId id="282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8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4" r:id="rId29"/>
    <p:sldId id="281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737" autoAdjust="0"/>
  </p:normalViewPr>
  <p:slideViewPr>
    <p:cSldViewPr>
      <p:cViewPr>
        <p:scale>
          <a:sx n="75" d="100"/>
          <a:sy n="75" d="100"/>
        </p:scale>
        <p:origin x="-123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EA682-08DC-4A92-8EBE-C0F574FF055F}" type="datetimeFigureOut">
              <a:rPr lang="ru-RU" smtClean="0"/>
              <a:pPr/>
              <a:t>13.01.2013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B45AED-4632-40D2-842F-6FDFD47FC9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EA682-08DC-4A92-8EBE-C0F574FF055F}" type="datetimeFigureOut">
              <a:rPr lang="ru-RU" smtClean="0"/>
              <a:pPr/>
              <a:t>13.01.2013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5AED-4632-40D2-842F-6FDFD47FC9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EA682-08DC-4A92-8EBE-C0F574FF055F}" type="datetimeFigureOut">
              <a:rPr lang="ru-RU" smtClean="0"/>
              <a:pPr/>
              <a:t>13.01.2013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5AED-4632-40D2-842F-6FDFD47FC9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36EA682-08DC-4A92-8EBE-C0F574FF055F}" type="datetimeFigureOut">
              <a:rPr lang="ru-RU" smtClean="0"/>
              <a:pPr/>
              <a:t>13.01.2013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7B45AED-4632-40D2-842F-6FDFD47FC9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EA682-08DC-4A92-8EBE-C0F574FF055F}" type="datetimeFigureOut">
              <a:rPr lang="ru-RU" smtClean="0"/>
              <a:pPr/>
              <a:t>13.01.2013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5AED-4632-40D2-842F-6FDFD47FC9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EA682-08DC-4A92-8EBE-C0F574FF055F}" type="datetimeFigureOut">
              <a:rPr lang="ru-RU" smtClean="0"/>
              <a:pPr/>
              <a:t>13.01.2013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5AED-4632-40D2-842F-6FDFD47FC9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5AED-4632-40D2-842F-6FDFD47FC9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EA682-08DC-4A92-8EBE-C0F574FF055F}" type="datetimeFigureOut">
              <a:rPr lang="ru-RU" smtClean="0"/>
              <a:pPr/>
              <a:t>13.01.2013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EA682-08DC-4A92-8EBE-C0F574FF055F}" type="datetimeFigureOut">
              <a:rPr lang="ru-RU" smtClean="0"/>
              <a:pPr/>
              <a:t>13.01.2013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5AED-4632-40D2-842F-6FDFD47FC9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EA682-08DC-4A92-8EBE-C0F574FF055F}" type="datetimeFigureOut">
              <a:rPr lang="ru-RU" smtClean="0"/>
              <a:pPr/>
              <a:t>13.01.2013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45AED-4632-40D2-842F-6FDFD47FC9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36EA682-08DC-4A92-8EBE-C0F574FF055F}" type="datetimeFigureOut">
              <a:rPr lang="ru-RU" smtClean="0"/>
              <a:pPr/>
              <a:t>13.01.2013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7B45AED-4632-40D2-842F-6FDFD47FC9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EA682-08DC-4A92-8EBE-C0F574FF055F}" type="datetimeFigureOut">
              <a:rPr lang="ru-RU" smtClean="0"/>
              <a:pPr/>
              <a:t>13.01.2013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B45AED-4632-40D2-842F-6FDFD47FC9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36EA682-08DC-4A92-8EBE-C0F574FF055F}" type="datetimeFigureOut">
              <a:rPr lang="ru-RU" smtClean="0"/>
              <a:pPr/>
              <a:t>13.01.2013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7B45AED-4632-40D2-842F-6FDFD47FC9F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               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43527" y="2967335"/>
            <a:ext cx="905696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«</a:t>
            </a:r>
            <a:r>
              <a:rPr lang="ru-RU" sz="5400" b="1" smtClean="0">
                <a:ln w="50800"/>
                <a:solidFill>
                  <a:schemeClr val="bg1">
                    <a:shade val="50000"/>
                  </a:schemeClr>
                </a:solidFill>
              </a:rPr>
              <a:t>Наш земляк - </a:t>
            </a:r>
            <a:endParaRPr lang="ru-RU" sz="54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/>
            <a:r>
              <a:rPr lang="ru-RU" sz="5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воин-интернационалист»</a:t>
            </a:r>
            <a:endParaRPr lang="ru-RU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00298" y="857232"/>
            <a:ext cx="48785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Вечер памяти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7290" y="5500702"/>
            <a:ext cx="614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МБОУ «Красноярская ООШ ЗМР РТ» 22 февраля 2012 г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Школьные годы чудесные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Содержимое 5" descr="Image (20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1428736"/>
            <a:ext cx="6281022" cy="4572000"/>
          </a:xfrm>
        </p:spPr>
      </p:pic>
      <p:sp>
        <p:nvSpPr>
          <p:cNvPr id="4" name="TextBox 3"/>
          <p:cNvSpPr txBox="1"/>
          <p:nvPr/>
        </p:nvSpPr>
        <p:spPr>
          <a:xfrm>
            <a:off x="2857488" y="6143644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1981 г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 (25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537816"/>
            <a:ext cx="6581990" cy="427243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 далеком Самарканде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1802" y="6143644"/>
            <a:ext cx="207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1980 г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 (2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36992" y="1524000"/>
            <a:ext cx="6070016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Наш выпускной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4678" y="6143644"/>
            <a:ext cx="235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1983 г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 (1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2841" y="1524000"/>
            <a:ext cx="7018317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Восьмой класс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7554" y="6143644"/>
            <a:ext cx="228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1983 г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21693" y="1524000"/>
            <a:ext cx="6500614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Свидетельство об образовании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Диплом о профессионально-техническом образовании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Содержимое 7" descr="Image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92740" y="1524000"/>
            <a:ext cx="6358520" cy="4572000"/>
          </a:xfrm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 (1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500174"/>
            <a:ext cx="3500462" cy="460051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Солдатские письма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Image (1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1357298"/>
            <a:ext cx="3196348" cy="4714908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571612"/>
            <a:ext cx="4055038" cy="257176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Боевые товарищи мои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Image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3500438"/>
            <a:ext cx="4850892" cy="3081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9190" y="2571744"/>
            <a:ext cx="328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Третий  учебный автомобильный взвод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4286256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Наши командиры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4414" y="6072206"/>
            <a:ext cx="192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Лето 1987 г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Письмо домой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Содержимое 5" descr="Image (1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500174"/>
            <a:ext cx="3748690" cy="4572000"/>
          </a:xfrm>
        </p:spPr>
      </p:pic>
      <p:pic>
        <p:nvPicPr>
          <p:cNvPr id="7" name="Рисунок 6" descr="Image (1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1571612"/>
            <a:ext cx="3529918" cy="4572032"/>
          </a:xfrm>
          <a:prstGeom prst="rect">
            <a:avLst/>
          </a:prstGeo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80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250" y="1524000"/>
            <a:ext cx="5905500" cy="4572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Герои-земляки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28860" y="357166"/>
            <a:ext cx="398532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Посвящается </a:t>
            </a:r>
          </a:p>
        </p:txBody>
      </p:sp>
      <p:pic>
        <p:nvPicPr>
          <p:cNvPr id="10" name="Содержимое 9" descr="Image (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00364" y="1071546"/>
            <a:ext cx="2500329" cy="3747021"/>
          </a:xfrm>
        </p:spPr>
      </p:pic>
      <p:sp>
        <p:nvSpPr>
          <p:cNvPr id="12" name="Прямоугольник 11"/>
          <p:cNvSpPr/>
          <p:nvPr/>
        </p:nvSpPr>
        <p:spPr>
          <a:xfrm>
            <a:off x="1857356" y="5072074"/>
            <a:ext cx="56475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Хайруллину Расиму</a:t>
            </a:r>
            <a:endParaRPr lang="ru-RU" sz="4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Вспоминает учитель истории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Козин В.А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Содержимое 5" descr="IMG_8052[1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62495" y="1524000"/>
            <a:ext cx="6854870" cy="4548206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55442" y="1523999"/>
            <a:ext cx="3473946" cy="491256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Страшная весть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14942" y="1214422"/>
            <a:ext cx="3096923" cy="242889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85786" y="357166"/>
            <a:ext cx="7901014" cy="80012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 солдатском цинковом гробу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Image (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929066"/>
            <a:ext cx="3429024" cy="2598921"/>
          </a:xfrm>
          <a:prstGeom prst="rect">
            <a:avLst/>
          </a:prstGeom>
        </p:spPr>
      </p:pic>
      <p:pic>
        <p:nvPicPr>
          <p:cNvPr id="6" name="Рисунок 5" descr="Image (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3504" y="3786190"/>
            <a:ext cx="3534152" cy="2672260"/>
          </a:xfrm>
          <a:prstGeom prst="rect">
            <a:avLst/>
          </a:prstGeom>
        </p:spPr>
      </p:pic>
      <p:pic>
        <p:nvPicPr>
          <p:cNvPr id="7" name="Рисунок 6" descr="Image33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14546" y="1071546"/>
            <a:ext cx="2643206" cy="37060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596" y="1428736"/>
            <a:ext cx="1714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30 июля 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1987 г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Здесь покоится душа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Содержимое 5" descr="IMG_80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29256" y="2428868"/>
            <a:ext cx="3206755" cy="2405066"/>
          </a:xfrm>
        </p:spPr>
      </p:pic>
      <p:pic>
        <p:nvPicPr>
          <p:cNvPr id="8" name="Рисунок 7" descr="IMG_8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1785926"/>
            <a:ext cx="3357554" cy="4476739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00100" y="214290"/>
            <a:ext cx="6572296" cy="80012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Материнская память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Содержимое 5" descr="Image (27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4214818"/>
            <a:ext cx="3520753" cy="2357454"/>
          </a:xfrm>
        </p:spPr>
      </p:pic>
      <p:pic>
        <p:nvPicPr>
          <p:cNvPr id="7" name="Рисунок 6" descr="Image (28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4239219"/>
            <a:ext cx="3500462" cy="2348046"/>
          </a:xfrm>
          <a:prstGeom prst="rect">
            <a:avLst/>
          </a:prstGeom>
        </p:spPr>
      </p:pic>
      <p:pic>
        <p:nvPicPr>
          <p:cNvPr id="8" name="Рисунок 7" descr="Image (29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1736" y="1142984"/>
            <a:ext cx="3857652" cy="25683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0034" y="1142984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Мама Расима, 2006г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720" y="3786190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Встреча солдатских матерей, 2004г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7752" y="3857628"/>
            <a:ext cx="4000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Встреча солдатских матерей, 1989 г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За мужество и отвагу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Содержимое 5" descr="Image (30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2214554"/>
            <a:ext cx="2357454" cy="3310867"/>
          </a:xfrm>
        </p:spPr>
      </p:pic>
      <p:pic>
        <p:nvPicPr>
          <p:cNvPr id="10" name="Рисунок 9" descr="Image (35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2285992"/>
            <a:ext cx="4714908" cy="3300845"/>
          </a:xfrm>
          <a:prstGeom prst="rect">
            <a:avLst/>
          </a:prstGeo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Орден «Красной звезды»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Содержимое 3" descr="Image (3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571612"/>
            <a:ext cx="1928826" cy="2762730"/>
          </a:xfrm>
          <a:prstGeom prst="rect">
            <a:avLst/>
          </a:prstGeom>
        </p:spPr>
      </p:pic>
      <p:pic>
        <p:nvPicPr>
          <p:cNvPr id="5" name="Рисунок 4" descr="Image (3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2327" y="1571612"/>
            <a:ext cx="3393011" cy="2428892"/>
          </a:xfrm>
          <a:prstGeom prst="rect">
            <a:avLst/>
          </a:prstGeom>
        </p:spPr>
      </p:pic>
      <p:pic>
        <p:nvPicPr>
          <p:cNvPr id="6" name="Рисунок 5" descr="IMG_8069[1]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0364" y="4071942"/>
            <a:ext cx="3000396" cy="225029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Удостоверение к медали «Воину-интернационалисту»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Содержимое 3" descr="Image (33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071678"/>
            <a:ext cx="2615184" cy="3689604"/>
          </a:xfrm>
          <a:prstGeom prst="rect">
            <a:avLst/>
          </a:prstGeom>
        </p:spPr>
      </p:pic>
      <p:pic>
        <p:nvPicPr>
          <p:cNvPr id="6" name="Рисунок 5" descr="Image (3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6116" y="2071678"/>
            <a:ext cx="5321808" cy="3657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8070[1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2428868"/>
            <a:ext cx="3429024" cy="257176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Медаль «</a:t>
            </a:r>
            <a:r>
              <a:rPr lang="ru-RU" dirty="0" err="1" smtClean="0">
                <a:solidFill>
                  <a:schemeClr val="bg1"/>
                </a:solidFill>
              </a:rPr>
              <a:t>Воину-интернационалисту-от</a:t>
            </a:r>
            <a:r>
              <a:rPr lang="ru-RU" dirty="0" smtClean="0">
                <a:solidFill>
                  <a:schemeClr val="bg1"/>
                </a:solidFill>
              </a:rPr>
              <a:t> благодарного афганского народа»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IMG_8071[1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2500306"/>
            <a:ext cx="3357586" cy="251819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42976" y="642918"/>
            <a:ext cx="7186634" cy="80012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Помним и скорбим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Содержимое 11" descr="IMG_8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9589" y="1524000"/>
            <a:ext cx="5844821" cy="4572000"/>
          </a:xfrm>
        </p:spPr>
      </p:pic>
      <p:sp>
        <p:nvSpPr>
          <p:cNvPr id="4" name="TextBox 3"/>
          <p:cNvSpPr txBox="1"/>
          <p:nvPr/>
        </p:nvSpPr>
        <p:spPr>
          <a:xfrm>
            <a:off x="3000364" y="6143644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г.Зеленодольск</a:t>
            </a: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8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4000504"/>
            <a:ext cx="3214710" cy="241103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85786" y="428604"/>
            <a:ext cx="7901014" cy="65724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Здесь мои родители, здесь мой дом родной 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IMG_8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8754" y="4000504"/>
            <a:ext cx="3190897" cy="2393173"/>
          </a:xfrm>
          <a:prstGeom prst="rect">
            <a:avLst/>
          </a:prstGeom>
        </p:spPr>
      </p:pic>
      <p:pic>
        <p:nvPicPr>
          <p:cNvPr id="7" name="Рисунок 6" descr="Image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1285860"/>
            <a:ext cx="1847088" cy="2189988"/>
          </a:xfrm>
          <a:prstGeom prst="rect">
            <a:avLst/>
          </a:prstGeom>
        </p:spPr>
      </p:pic>
      <p:pic>
        <p:nvPicPr>
          <p:cNvPr id="8" name="Рисунок 7" descr="Image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86446" y="1285860"/>
            <a:ext cx="1928826" cy="22458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00100" y="3500438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</a:rPr>
              <a:t>мама-Хадича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57884" y="3571877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Папа -</a:t>
            </a:r>
            <a:r>
              <a:rPr lang="ru-RU" dirty="0" err="1" smtClean="0">
                <a:solidFill>
                  <a:schemeClr val="bg1"/>
                </a:solidFill>
              </a:rPr>
              <a:t>Рафхат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071546"/>
            <a:ext cx="3553990" cy="236106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42976" y="357166"/>
            <a:ext cx="6858048" cy="78581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Любимая сестра и её семья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Image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1071546"/>
            <a:ext cx="3643338" cy="2393018"/>
          </a:xfrm>
          <a:prstGeom prst="rect">
            <a:avLst/>
          </a:prstGeom>
        </p:spPr>
      </p:pic>
      <p:pic>
        <p:nvPicPr>
          <p:cNvPr id="6" name="Рисунок 5" descr="Image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86050" y="3857628"/>
            <a:ext cx="3425976" cy="22860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5786" y="3500438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На Сабантуе,  2006 г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9256" y="3500438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У ёлки с бабушкой, 2007 г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8926" y="6215082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     У вечного огня, 2007г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8048[1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4480" y="1714488"/>
            <a:ext cx="5357850" cy="401838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Я помню брата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2000240"/>
            <a:ext cx="3288992" cy="259616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О, детство, детство …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Image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0760" y="1357298"/>
            <a:ext cx="2214578" cy="35358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2976" y="4929198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У родного дома 1972г</a:t>
            </a:r>
          </a:p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Расиму</a:t>
            </a:r>
            <a:r>
              <a:rPr lang="ru-RU" dirty="0" smtClean="0">
                <a:solidFill>
                  <a:schemeClr val="bg1"/>
                </a:solidFill>
              </a:rPr>
              <a:t> 5 лет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29322" y="5143512"/>
            <a:ext cx="264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«Хочу стать моряком!»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1978 г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80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042" y="1500174"/>
            <a:ext cx="6334148" cy="475061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Родная школа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928670"/>
            <a:ext cx="8215370" cy="524473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1538" y="285728"/>
            <a:ext cx="7572428" cy="64294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Наш дружный третий класс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7554" y="6286520"/>
            <a:ext cx="2357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1978 г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age (24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042" y="1428736"/>
            <a:ext cx="6000792" cy="469425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Вот на груди алый галстук расцвел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488" y="6215082"/>
            <a:ext cx="3500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1978г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317</TotalTime>
  <Words>197</Words>
  <Application>Microsoft Office PowerPoint</Application>
  <PresentationFormat>Экран (4:3)</PresentationFormat>
  <Paragraphs>60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Бумажная</vt:lpstr>
      <vt:lpstr>Слайд 1</vt:lpstr>
      <vt:lpstr>Слайд 2</vt:lpstr>
      <vt:lpstr>Здесь мои родители, здесь мой дом родной </vt:lpstr>
      <vt:lpstr>Любимая сестра и её семья</vt:lpstr>
      <vt:lpstr>Я помню брата</vt:lpstr>
      <vt:lpstr>О, детство, детство …</vt:lpstr>
      <vt:lpstr>Родная школа</vt:lpstr>
      <vt:lpstr>Наш дружный третий класс</vt:lpstr>
      <vt:lpstr>Вот на груди алый галстук расцвел</vt:lpstr>
      <vt:lpstr>Школьные годы чудесные</vt:lpstr>
      <vt:lpstr>В далеком Самарканде</vt:lpstr>
      <vt:lpstr>Наш выпускной</vt:lpstr>
      <vt:lpstr>Восьмой класс</vt:lpstr>
      <vt:lpstr>Свидетельство об образовании</vt:lpstr>
      <vt:lpstr>Диплом о профессионально-техническом образовании</vt:lpstr>
      <vt:lpstr>Солдатские письма</vt:lpstr>
      <vt:lpstr>Боевые товарищи мои</vt:lpstr>
      <vt:lpstr>Письмо домой</vt:lpstr>
      <vt:lpstr>Герои-земляки</vt:lpstr>
      <vt:lpstr>Вспоминает учитель истории  Козин В.А</vt:lpstr>
      <vt:lpstr>Страшная весть</vt:lpstr>
      <vt:lpstr>В солдатском цинковом гробу</vt:lpstr>
      <vt:lpstr>Здесь покоится душа</vt:lpstr>
      <vt:lpstr>Материнская память</vt:lpstr>
      <vt:lpstr>За мужество и отвагу</vt:lpstr>
      <vt:lpstr>Орден «Красной звезды»</vt:lpstr>
      <vt:lpstr>Удостоверение к медали «Воину-интернационалисту»</vt:lpstr>
      <vt:lpstr>Медаль «Воину-интернационалисту-от благодарного афганского народа»</vt:lpstr>
      <vt:lpstr>Помним и скорбим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АЗАТ</dc:creator>
  <cp:lastModifiedBy>АЗАТ</cp:lastModifiedBy>
  <cp:revision>34</cp:revision>
  <dcterms:created xsi:type="dcterms:W3CDTF">2012-02-16T17:53:51Z</dcterms:created>
  <dcterms:modified xsi:type="dcterms:W3CDTF">2013-01-13T15:22:24Z</dcterms:modified>
</cp:coreProperties>
</file>