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57C3-5DED-40E4-8025-373B99D580D6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83FB-B9BE-4D98-856E-7280CD769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57C3-5DED-40E4-8025-373B99D580D6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83FB-B9BE-4D98-856E-7280CD769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57C3-5DED-40E4-8025-373B99D580D6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83FB-B9BE-4D98-856E-7280CD769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57C3-5DED-40E4-8025-373B99D580D6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83FB-B9BE-4D98-856E-7280CD769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57C3-5DED-40E4-8025-373B99D580D6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83FB-B9BE-4D98-856E-7280CD769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57C3-5DED-40E4-8025-373B99D580D6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83FB-B9BE-4D98-856E-7280CD769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57C3-5DED-40E4-8025-373B99D580D6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83FB-B9BE-4D98-856E-7280CD769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57C3-5DED-40E4-8025-373B99D580D6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83FB-B9BE-4D98-856E-7280CD769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57C3-5DED-40E4-8025-373B99D580D6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83FB-B9BE-4D98-856E-7280CD769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57C3-5DED-40E4-8025-373B99D580D6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83FB-B9BE-4D98-856E-7280CD769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57C3-5DED-40E4-8025-373B99D580D6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83FB-B9BE-4D98-856E-7280CD769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A57C3-5DED-40E4-8025-373B99D580D6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83FB-B9BE-4D98-856E-7280CD769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968551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НАШИ ПОМОЩНИКИ – </a:t>
            </a:r>
            <a:br>
              <a:rPr lang="ru-RU" sz="8000" b="1" dirty="0" smtClean="0"/>
            </a:br>
            <a:r>
              <a:rPr lang="ru-RU" sz="8000" b="1" dirty="0" smtClean="0"/>
              <a:t>ОРГАНЫ ЧУВСТВ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ГЛАЗА – ОРГАН ЗРЕНИЯ</a:t>
            </a:r>
          </a:p>
          <a:p>
            <a:r>
              <a:rPr lang="ru-RU" sz="1400" b="1" i="1" dirty="0" smtClean="0"/>
              <a:t>Больше всего сведений человек получает с помощью зрения. Зрение помогает различать цвет предметов, их размеры, форму, узнавать далеко они или близко, движутся или неподвижны. Благодаря зрению мы читаем книги, смотрим телепередачи, любуемся красотой природы.</a:t>
            </a:r>
          </a:p>
          <a:p>
            <a:r>
              <a:rPr lang="ru-RU" sz="2000" b="1" i="1" u="sng" dirty="0" smtClean="0">
                <a:solidFill>
                  <a:srgbClr val="C00000"/>
                </a:solidFill>
              </a:rPr>
              <a:t>ГЛАЗА – СЛОВНО ОКНА В МИР.</a:t>
            </a:r>
          </a:p>
          <a:p>
            <a:r>
              <a:rPr lang="ru-RU" sz="2000" b="1" i="1" u="sng" dirty="0" smtClean="0">
                <a:solidFill>
                  <a:srgbClr val="C00000"/>
                </a:solidFill>
              </a:rPr>
              <a:t>БЕРЕГИТЕ ЗРЕНИЕ.</a:t>
            </a:r>
            <a:endParaRPr lang="ru-RU" sz="2000" dirty="0" smtClean="0"/>
          </a:p>
          <a:p>
            <a:r>
              <a:rPr lang="ru-RU" sz="2000" dirty="0" smtClean="0"/>
              <a:t>1. Чтобы не поранить глаза, будь осторожен с острыми предметами</a:t>
            </a:r>
          </a:p>
          <a:p>
            <a:r>
              <a:rPr lang="ru-RU" sz="2000" dirty="0" smtClean="0"/>
              <a:t>2. Не три глаза руками, так можно занести в них соринку или опасных микробов. Пользуйся чистым носовым платком.</a:t>
            </a:r>
          </a:p>
          <a:p>
            <a:r>
              <a:rPr lang="ru-RU" sz="2000" dirty="0" smtClean="0"/>
              <a:t>3. Очень вредно для глаз подолгу сидеть за компьютером или смотреть телевизор.</a:t>
            </a:r>
          </a:p>
          <a:p>
            <a:r>
              <a:rPr lang="ru-RU" sz="2000" dirty="0" smtClean="0"/>
              <a:t>4. Не читай лёжа.</a:t>
            </a:r>
          </a:p>
          <a:p>
            <a:r>
              <a:rPr lang="ru-RU" sz="2000" dirty="0" smtClean="0"/>
              <a:t>5. При письме свет должен падать с левой стороны.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3008313" cy="521744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1\Desktop\гла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2448272" cy="3456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/>
              <a:t>ОРГАНЫ ЧУВСТВ</a:t>
            </a:r>
            <a:endParaRPr lang="ru-RU" sz="7200" b="1" i="1" dirty="0"/>
          </a:p>
        </p:txBody>
      </p:sp>
      <p:pic>
        <p:nvPicPr>
          <p:cNvPr id="1026" name="Picture 2" descr="C:\Users\1\Desktop\язы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140968"/>
            <a:ext cx="1800200" cy="2520280"/>
          </a:xfrm>
          <a:prstGeom prst="rect">
            <a:avLst/>
          </a:prstGeom>
          <a:noFill/>
        </p:spPr>
      </p:pic>
      <p:pic>
        <p:nvPicPr>
          <p:cNvPr id="1027" name="Picture 3" descr="C:\Users\1\Desktop\ух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916832"/>
            <a:ext cx="1584176" cy="2160240"/>
          </a:xfrm>
          <a:prstGeom prst="rect">
            <a:avLst/>
          </a:prstGeom>
          <a:noFill/>
        </p:spPr>
      </p:pic>
      <p:pic>
        <p:nvPicPr>
          <p:cNvPr id="1028" name="Picture 4" descr="C:\Users\1\Desktop\но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139952" y="2852936"/>
            <a:ext cx="1584176" cy="2304256"/>
          </a:xfrm>
          <a:prstGeom prst="rect">
            <a:avLst/>
          </a:prstGeom>
          <a:noFill/>
        </p:spPr>
      </p:pic>
      <p:pic>
        <p:nvPicPr>
          <p:cNvPr id="1029" name="Picture 5" descr="C:\Users\1\Desktop\глаз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1916833"/>
            <a:ext cx="1584176" cy="1944215"/>
          </a:xfrm>
          <a:prstGeom prst="rect">
            <a:avLst/>
          </a:prstGeom>
          <a:noFill/>
        </p:spPr>
      </p:pic>
      <p:pic>
        <p:nvPicPr>
          <p:cNvPr id="1030" name="Picture 6" descr="C:\Users\1\Desktop\кож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3861049"/>
            <a:ext cx="1728192" cy="2304255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 flipH="1">
            <a:off x="1619672" y="1196752"/>
            <a:ext cx="108012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419872" y="1124744"/>
            <a:ext cx="4320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004048" y="1196752"/>
            <a:ext cx="1440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300192" y="112474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164288" y="1268760"/>
            <a:ext cx="1152128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КОЖА – ОРГАН ОСЯЗАНИЯ</a:t>
            </a:r>
          </a:p>
          <a:p>
            <a:r>
              <a:rPr lang="ru-RU" sz="1600" dirty="0" smtClean="0"/>
              <a:t>Кожа, оказывается, может «рассказать» человеку о том, что его окружает. Гладкий предмет или шершавый, мягкий или твёрдый. Это можно определить на ощупь – с помощью кожи. С закрытыми глазами или в темноте можно узнать о размерах и форме предмета. Кожа предупреждает нас об опасности. Она устроена так, что позволяет ощущать изменения температуры и боль.</a:t>
            </a:r>
          </a:p>
          <a:p>
            <a:endParaRPr lang="ru-RU" sz="1600" dirty="0" smtClean="0"/>
          </a:p>
          <a:p>
            <a:r>
              <a:rPr lang="ru-RU" sz="2000" i="1" dirty="0" smtClean="0">
                <a:solidFill>
                  <a:srgbClr val="FF0000"/>
                </a:solidFill>
              </a:rPr>
              <a:t>Старайся не ранить кожу, не допускать ожогов, обморожения.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836712"/>
            <a:ext cx="3008313" cy="528945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кож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3096344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С О Е Д И Н И</a:t>
            </a:r>
            <a:endParaRPr lang="ru-RU" sz="8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ГЛАЗА                      чувствует запах</a:t>
            </a:r>
          </a:p>
          <a:p>
            <a:pPr>
              <a:buNone/>
            </a:pPr>
            <a:r>
              <a:rPr lang="ru-RU" dirty="0" smtClean="0"/>
              <a:t>    УШИ                        ощущаем теплоту,  холод</a:t>
            </a:r>
          </a:p>
          <a:p>
            <a:pPr>
              <a:buNone/>
            </a:pPr>
            <a:r>
              <a:rPr lang="ru-RU" dirty="0" smtClean="0"/>
              <a:t>    ЯЗЫК                       слышим целый мир</a:t>
            </a:r>
          </a:p>
          <a:p>
            <a:pPr>
              <a:buNone/>
            </a:pPr>
            <a:r>
              <a:rPr lang="ru-RU" dirty="0" smtClean="0"/>
              <a:t>                                     звуков</a:t>
            </a:r>
          </a:p>
          <a:p>
            <a:pPr>
              <a:buNone/>
            </a:pPr>
            <a:r>
              <a:rPr lang="ru-RU" dirty="0" smtClean="0"/>
              <a:t>    НОС                         различаем и узнаём                 </a:t>
            </a:r>
          </a:p>
          <a:p>
            <a:pPr>
              <a:buNone/>
            </a:pPr>
            <a:r>
              <a:rPr lang="ru-RU" dirty="0" smtClean="0"/>
              <a:t>                                     цвет, форму</a:t>
            </a:r>
          </a:p>
          <a:p>
            <a:pPr>
              <a:buNone/>
            </a:pPr>
            <a:r>
              <a:rPr lang="ru-RU" dirty="0" smtClean="0"/>
              <a:t>   КОЖА                      определяем вкус 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51720" y="1988840"/>
            <a:ext cx="1872208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763688" y="2564904"/>
            <a:ext cx="21602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979712" y="3140968"/>
            <a:ext cx="1944216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763688" y="1916832"/>
            <a:ext cx="2210544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1835696" y="2564904"/>
            <a:ext cx="2160240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chemeClr val="accent2">
                    <a:lumMod val="75000"/>
                  </a:schemeClr>
                </a:solidFill>
              </a:rPr>
              <a:t>СЕГОДНЯ НА УРОКЕ</a:t>
            </a:r>
            <a:endParaRPr lang="ru-RU" sz="7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Будем работать:</a:t>
            </a:r>
          </a:p>
          <a:p>
            <a:endParaRPr lang="ru-RU" sz="3200" dirty="0" smtClean="0"/>
          </a:p>
          <a:p>
            <a:r>
              <a:rPr lang="ru-RU" sz="3200" dirty="0" smtClean="0"/>
              <a:t>в  парах;</a:t>
            </a:r>
          </a:p>
          <a:p>
            <a:r>
              <a:rPr lang="ru-RU" sz="3200" dirty="0" smtClean="0"/>
              <a:t>в группах;</a:t>
            </a:r>
          </a:p>
          <a:p>
            <a:r>
              <a:rPr lang="ru-RU" sz="3200" dirty="0" smtClean="0"/>
              <a:t>самостоятельно.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Ответим на вопросы:</a:t>
            </a:r>
          </a:p>
          <a:p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1. Почему органы чувств человека называют помощниками.</a:t>
            </a:r>
          </a:p>
          <a:p>
            <a:pPr>
              <a:buNone/>
            </a:pPr>
            <a:r>
              <a:rPr lang="ru-RU" sz="3200" dirty="0" smtClean="0"/>
              <a:t>2. Сколько органов чувств у человека.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ОРГАНЫ ЧУВСТВ</a:t>
            </a:r>
            <a:endParaRPr lang="ru-RU" sz="8000" b="1" dirty="0"/>
          </a:p>
        </p:txBody>
      </p:sp>
      <p:pic>
        <p:nvPicPr>
          <p:cNvPr id="2050" name="Picture 2" descr="C:\Users\1\Desktop\язы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96952"/>
            <a:ext cx="1872208" cy="2520280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1691680" y="2060848"/>
            <a:ext cx="151216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Язык – орган вкуса. </a:t>
            </a:r>
          </a:p>
          <a:p>
            <a:r>
              <a:rPr lang="ru-RU" dirty="0" smtClean="0"/>
              <a:t>На языке расположены особые вкусовые сосочки. Благодаря им человек различает вкус пищи.  По вкусу мы можем узнать испорчена пища или нет.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1\Desktop\язы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628800"/>
            <a:ext cx="2376264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ОРГАНЫ ЧУВСТВ</a:t>
            </a:r>
            <a:endParaRPr lang="ru-RU" sz="8000" b="1" dirty="0"/>
          </a:p>
        </p:txBody>
      </p:sp>
      <p:pic>
        <p:nvPicPr>
          <p:cNvPr id="2050" name="Picture 2" descr="C:\Users\1\Desktop\язык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36912"/>
            <a:ext cx="1368152" cy="2664296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1547664" y="1340768"/>
            <a:ext cx="144016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1\Desktop\ухо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2460" y="2564903"/>
            <a:ext cx="1615484" cy="2952329"/>
          </a:xfrm>
          <a:prstGeom prst="rect">
            <a:avLst/>
          </a:prstGeom>
          <a:noFill/>
        </p:spPr>
      </p:pic>
      <p:cxnSp>
        <p:nvCxnSpPr>
          <p:cNvPr id="12" name="Прямая со стрелкой 11"/>
          <p:cNvCxnSpPr/>
          <p:nvPr/>
        </p:nvCxnSpPr>
        <p:spPr>
          <a:xfrm flipH="1">
            <a:off x="3491880" y="1340768"/>
            <a:ext cx="64807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Уши – орган слуха. </a:t>
            </a:r>
          </a:p>
          <a:p>
            <a:r>
              <a:rPr lang="ru-RU" dirty="0" smtClean="0"/>
              <a:t>С помощью ушей человек слышит все те звуки, которыми наполнен мир. Особенно для нас важно слышать речь других людей. Ведь с помощью слов мы передаем друг другу свои мысли, знания.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БЕРЕГИТЕ УШИ!</a:t>
            </a:r>
          </a:p>
          <a:p>
            <a:r>
              <a:rPr lang="ru-RU" dirty="0" smtClean="0"/>
              <a:t>1. Регулярно мойте уши с мылом.</a:t>
            </a:r>
          </a:p>
          <a:p>
            <a:r>
              <a:rPr lang="ru-RU" dirty="0" smtClean="0"/>
              <a:t>2. Никогда не ковыряйте в ушах острыми предметами. </a:t>
            </a:r>
          </a:p>
          <a:p>
            <a:r>
              <a:rPr lang="ru-RU" dirty="0" smtClean="0"/>
              <a:t>3. Сильный шум, громкая музыка портят слух.</a:t>
            </a:r>
          </a:p>
          <a:p>
            <a:r>
              <a:rPr lang="ru-RU" dirty="0" smtClean="0"/>
              <a:t>4. Если ухо заболит, немедленно обратитесь к врачу.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ух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3096344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368151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ОРГАНЫ ЧУВСТВ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1\Desktop\язы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2780928"/>
            <a:ext cx="1440159" cy="1872208"/>
          </a:xfrm>
          <a:prstGeom prst="rect">
            <a:avLst/>
          </a:prstGeom>
          <a:noFill/>
        </p:spPr>
      </p:pic>
      <p:pic>
        <p:nvPicPr>
          <p:cNvPr id="4099" name="Picture 3" descr="C:\Users\1\Desktop\ух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9" y="3068960"/>
            <a:ext cx="1584176" cy="2741290"/>
          </a:xfrm>
          <a:prstGeom prst="rect">
            <a:avLst/>
          </a:prstGeom>
          <a:noFill/>
        </p:spPr>
      </p:pic>
      <p:pic>
        <p:nvPicPr>
          <p:cNvPr id="4100" name="Picture 4" descr="C:\Users\1\Desktop\но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492896"/>
            <a:ext cx="1512168" cy="2292846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>
          <a:xfrm flipH="1">
            <a:off x="1619672" y="1484784"/>
            <a:ext cx="136815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4099" idx="0"/>
          </p:cNvCxnSpPr>
          <p:nvPr/>
        </p:nvCxnSpPr>
        <p:spPr>
          <a:xfrm flipH="1">
            <a:off x="3275857" y="1412776"/>
            <a:ext cx="1080119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148064" y="1484784"/>
            <a:ext cx="14401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273050"/>
            <a:ext cx="5554960" cy="5853113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НОС</a:t>
            </a:r>
            <a:r>
              <a:rPr lang="ru-RU" sz="5400" b="1" i="1" dirty="0" smtClean="0"/>
              <a:t>- </a:t>
            </a:r>
            <a:r>
              <a:rPr lang="ru-RU" sz="4000" b="1" i="1" dirty="0" smtClean="0"/>
              <a:t>орган обоняния</a:t>
            </a:r>
          </a:p>
          <a:p>
            <a:r>
              <a:rPr lang="ru-RU" sz="2000" b="1" i="1" dirty="0" smtClean="0"/>
              <a:t>Обоняние – это способность человека чувствовать запахи. Многие приятные запахи доставляют нам радость: запах цветов, запах леса.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Некоторые запахи предупреждают об опасности. Например об утечке газа из газовой плиты.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1\Desktop\но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2520280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7990656" cy="1512167"/>
          </a:xfrm>
        </p:spPr>
        <p:txBody>
          <a:bodyPr>
            <a:normAutofit/>
          </a:bodyPr>
          <a:lstStyle/>
          <a:p>
            <a:r>
              <a:rPr lang="ru-RU" sz="8000" b="1" i="1" dirty="0" smtClean="0"/>
              <a:t>ОРГАНЫ ЧУВСТВ</a:t>
            </a:r>
            <a:endParaRPr lang="ru-RU" sz="8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280920" cy="41764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1\Desktop\язы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08920"/>
            <a:ext cx="1081335" cy="1584176"/>
          </a:xfrm>
          <a:prstGeom prst="rect">
            <a:avLst/>
          </a:prstGeom>
          <a:noFill/>
        </p:spPr>
      </p:pic>
      <p:pic>
        <p:nvPicPr>
          <p:cNvPr id="7171" name="Picture 3" descr="C:\Users\1\Desktop\ух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780928"/>
            <a:ext cx="1656183" cy="3029322"/>
          </a:xfrm>
          <a:prstGeom prst="rect">
            <a:avLst/>
          </a:prstGeom>
          <a:noFill/>
        </p:spPr>
      </p:pic>
      <p:pic>
        <p:nvPicPr>
          <p:cNvPr id="7172" name="Picture 4" descr="C:\Users\1\Desktop\но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283968" y="2348880"/>
            <a:ext cx="1800200" cy="2808312"/>
          </a:xfrm>
          <a:prstGeom prst="rect">
            <a:avLst/>
          </a:prstGeom>
          <a:noFill/>
        </p:spPr>
      </p:pic>
      <p:pic>
        <p:nvPicPr>
          <p:cNvPr id="7173" name="Picture 5" descr="C:\Users\1\Desktop\глаз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2492896"/>
            <a:ext cx="2304256" cy="2376264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 flipH="1">
            <a:off x="1187624" y="1628800"/>
            <a:ext cx="151216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915816" y="1556792"/>
            <a:ext cx="136815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508104" y="1484784"/>
            <a:ext cx="2160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524328" y="1628800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437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НАШИ ПОМОЩНИКИ –  ОРГАНЫ ЧУВСТВ</vt:lpstr>
      <vt:lpstr>СЕГОДНЯ НА УРОКЕ</vt:lpstr>
      <vt:lpstr>ОРГАНЫ ЧУВСТВ</vt:lpstr>
      <vt:lpstr>Слайд 4</vt:lpstr>
      <vt:lpstr>ОРГАНЫ ЧУВСТВ</vt:lpstr>
      <vt:lpstr>Слайд 6</vt:lpstr>
      <vt:lpstr>ОРГАНЫ ЧУВСТВ</vt:lpstr>
      <vt:lpstr>Слайд 8</vt:lpstr>
      <vt:lpstr>ОРГАНЫ ЧУВСТВ</vt:lpstr>
      <vt:lpstr>Слайд 10</vt:lpstr>
      <vt:lpstr>ОРГАНЫ ЧУВСТВ</vt:lpstr>
      <vt:lpstr>Слайд 12</vt:lpstr>
      <vt:lpstr>С О Е Д И Н 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ПОМОЩНИКИ –  ОРГАНЫ ЧУВСТВ</dc:title>
  <dc:creator>1</dc:creator>
  <cp:lastModifiedBy>1</cp:lastModifiedBy>
  <cp:revision>29</cp:revision>
  <dcterms:created xsi:type="dcterms:W3CDTF">2012-10-29T08:34:55Z</dcterms:created>
  <dcterms:modified xsi:type="dcterms:W3CDTF">2012-11-09T01:32:06Z</dcterms:modified>
</cp:coreProperties>
</file>