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2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4AA5-51B9-4DD8-988B-4FE7DFEFDFA8}" type="datetimeFigureOut">
              <a:rPr lang="ru-RU" smtClean="0"/>
              <a:pPr/>
              <a:t>30.07.2013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FC767-BA19-4589-A053-E5BC428662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4AA5-51B9-4DD8-988B-4FE7DFEFDFA8}" type="datetimeFigureOut">
              <a:rPr lang="ru-RU" smtClean="0"/>
              <a:pPr/>
              <a:t>30.07.2013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FC767-BA19-4589-A053-E5BC428662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4AA5-51B9-4DD8-988B-4FE7DFEFDFA8}" type="datetimeFigureOut">
              <a:rPr lang="ru-RU" smtClean="0"/>
              <a:pPr/>
              <a:t>30.07.2013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FC767-BA19-4589-A053-E5BC428662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4AA5-51B9-4DD8-988B-4FE7DFEFDFA8}" type="datetimeFigureOut">
              <a:rPr lang="ru-RU" smtClean="0"/>
              <a:pPr/>
              <a:t>30.07.2013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FC767-BA19-4589-A053-E5BC428662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4AA5-51B9-4DD8-988B-4FE7DFEFDFA8}" type="datetimeFigureOut">
              <a:rPr lang="ru-RU" smtClean="0"/>
              <a:pPr/>
              <a:t>30.07.2013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FC767-BA19-4589-A053-E5BC428662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4AA5-51B9-4DD8-988B-4FE7DFEFDFA8}" type="datetimeFigureOut">
              <a:rPr lang="ru-RU" smtClean="0"/>
              <a:pPr/>
              <a:t>30.07.2013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FC767-BA19-4589-A053-E5BC428662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4AA5-51B9-4DD8-988B-4FE7DFEFDFA8}" type="datetimeFigureOut">
              <a:rPr lang="ru-RU" smtClean="0"/>
              <a:pPr/>
              <a:t>30.07.2013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FC767-BA19-4589-A053-E5BC428662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4AA5-51B9-4DD8-988B-4FE7DFEFDFA8}" type="datetimeFigureOut">
              <a:rPr lang="ru-RU" smtClean="0"/>
              <a:pPr/>
              <a:t>30.07.2013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FC767-BA19-4589-A053-E5BC428662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4AA5-51B9-4DD8-988B-4FE7DFEFDFA8}" type="datetimeFigureOut">
              <a:rPr lang="ru-RU" smtClean="0"/>
              <a:pPr/>
              <a:t>30.07.2013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FC767-BA19-4589-A053-E5BC428662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4AA5-51B9-4DD8-988B-4FE7DFEFDFA8}" type="datetimeFigureOut">
              <a:rPr lang="ru-RU" smtClean="0"/>
              <a:pPr/>
              <a:t>30.07.2013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FC767-BA19-4589-A053-E5BC428662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4AA5-51B9-4DD8-988B-4FE7DFEFDFA8}" type="datetimeFigureOut">
              <a:rPr lang="ru-RU" smtClean="0"/>
              <a:pPr/>
              <a:t>30.07.2013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FC767-BA19-4589-A053-E5BC428662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54AA5-51B9-4DD8-988B-4FE7DFEFDFA8}" type="datetimeFigureOut">
              <a:rPr lang="ru-RU" smtClean="0"/>
              <a:pPr/>
              <a:t>30.07.2013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FC767-BA19-4589-A053-E5BC428662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6_mexi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85162" cy="3501008"/>
          </a:xfrm>
          <a:prstGeom prst="rect">
            <a:avLst/>
          </a:prstGeom>
        </p:spPr>
      </p:pic>
      <p:pic>
        <p:nvPicPr>
          <p:cNvPr id="5" name="Рисунок 4" descr="2009-04-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429000"/>
            <a:ext cx="4788024" cy="3429000"/>
          </a:xfrm>
          <a:prstGeom prst="rect">
            <a:avLst/>
          </a:prstGeom>
        </p:spPr>
      </p:pic>
      <p:pic>
        <p:nvPicPr>
          <p:cNvPr id="6" name="Рисунок 5" descr="1344247816_45302671_meksika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88025" y="0"/>
            <a:ext cx="4355975" cy="3478557"/>
          </a:xfrm>
          <a:prstGeom prst="rect">
            <a:avLst/>
          </a:prstGeom>
        </p:spPr>
      </p:pic>
      <p:pic>
        <p:nvPicPr>
          <p:cNvPr id="8" name="Рисунок 7" descr="231111-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99000" y="3429000"/>
            <a:ext cx="4445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tule-img006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64088" y="4380805"/>
            <a:ext cx="3779912" cy="2477193"/>
          </a:xfrm>
          <a:prstGeom prst="rect">
            <a:avLst/>
          </a:prstGeom>
        </p:spPr>
      </p:pic>
      <p:pic>
        <p:nvPicPr>
          <p:cNvPr id="5" name="Рисунок 4" descr="tule-img00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112000" cy="4775200"/>
          </a:xfrm>
          <a:prstGeom prst="rect">
            <a:avLst/>
          </a:prstGeom>
        </p:spPr>
      </p:pic>
      <p:pic>
        <p:nvPicPr>
          <p:cNvPr id="7" name="Рисунок 6" descr="8e5b47d1508429791754e8ff83e85d7c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4797152"/>
            <a:ext cx="2004176" cy="2060848"/>
          </a:xfrm>
          <a:prstGeom prst="rect">
            <a:avLst/>
          </a:prstGeom>
        </p:spPr>
      </p:pic>
      <p:pic>
        <p:nvPicPr>
          <p:cNvPr id="8" name="Рисунок 7" descr="8e5b47d1508429791754e8ff83e85d7c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139824" y="0"/>
            <a:ext cx="2004176" cy="2060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41609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" y="-1"/>
            <a:ext cx="5724131" cy="429309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21088"/>
            <a:ext cx="4644008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005064"/>
            <a:ext cx="4499992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0"/>
            <a:ext cx="3491880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hichen_itza_pyrami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7991" y="2996952"/>
            <a:ext cx="5786009" cy="38610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501008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AR BLANCA" pitchFamily="2" charset="0"/>
              </a:rPr>
              <a:t>Chichen</a:t>
            </a:r>
            <a:r>
              <a:rPr lang="en-US" sz="4800" dirty="0" smtClean="0">
                <a:latin typeface="AR BLANCA" pitchFamily="2" charset="0"/>
              </a:rPr>
              <a:t> Itza</a:t>
            </a:r>
            <a:endParaRPr lang="ru-RU" sz="4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38058"/>
            <a:ext cx="3779912" cy="2519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0" y="0"/>
            <a:ext cx="4286250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1"/>
            <a:ext cx="4860032" cy="364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lopok_nahoditsja_vo_fle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4644008" cy="4260103"/>
          </a:xfrm>
          <a:prstGeom prst="rect">
            <a:avLst/>
          </a:prstGeom>
        </p:spPr>
      </p:pic>
      <p:pic>
        <p:nvPicPr>
          <p:cNvPr id="3" name="Рисунок 2" descr="cotton_1818287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5804" y="3501008"/>
            <a:ext cx="5078196" cy="33569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4869160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AR BLANCA" pitchFamily="2" charset="0"/>
              </a:rPr>
              <a:t>Cotton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0"/>
            <a:ext cx="4499992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1_~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140968"/>
            <a:ext cx="3563888" cy="2672916"/>
          </a:xfrm>
          <a:prstGeom prst="rect">
            <a:avLst/>
          </a:prstGeom>
        </p:spPr>
      </p:pic>
      <p:pic>
        <p:nvPicPr>
          <p:cNvPr id="3" name="Рисунок 2" descr="citrus_limon1_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315075" y="4000500"/>
            <a:ext cx="2828925" cy="2857500"/>
          </a:xfrm>
          <a:prstGeom prst="rect">
            <a:avLst/>
          </a:prstGeom>
        </p:spPr>
      </p:pic>
      <p:pic>
        <p:nvPicPr>
          <p:cNvPr id="4" name="Рисунок 3" descr="chem-polezna-kukuruza-300x2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6192" y="4077072"/>
            <a:ext cx="3329496" cy="2780928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0"/>
            <a:ext cx="4572000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-1"/>
            <a:ext cx="4572000" cy="314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toliachocholat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5868144" cy="3717032"/>
          </a:xfrm>
          <a:prstGeom prst="rect">
            <a:avLst/>
          </a:prstGeom>
        </p:spPr>
      </p:pic>
      <p:pic>
        <p:nvPicPr>
          <p:cNvPr id="3" name="Рисунок 2" descr="111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17032"/>
            <a:ext cx="5580112" cy="3140968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1632" y="0"/>
            <a:ext cx="331236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587" y="4437112"/>
            <a:ext cx="3851413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FA World cup 2010   Mexico national football te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3" y="0"/>
            <a:ext cx="6084168" cy="4005064"/>
          </a:xfrm>
          <a:prstGeom prst="rect">
            <a:avLst/>
          </a:prstGeom>
        </p:spPr>
      </p:pic>
      <p:pic>
        <p:nvPicPr>
          <p:cNvPr id="3" name="Рисунок 2" descr="stock-photo-1592708-mexican-footbal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620688"/>
            <a:ext cx="2736304" cy="2052228"/>
          </a:xfrm>
          <a:prstGeom prst="rect">
            <a:avLst/>
          </a:prstGeom>
        </p:spPr>
      </p:pic>
      <p:pic>
        <p:nvPicPr>
          <p:cNvPr id="4" name="Рисунок 3" descr="mexico_tarahumara-indians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068960"/>
            <a:ext cx="5364088" cy="3789040"/>
          </a:xfrm>
          <a:prstGeom prst="rect">
            <a:avLst/>
          </a:prstGeom>
        </p:spPr>
      </p:pic>
      <p:pic>
        <p:nvPicPr>
          <p:cNvPr id="5" name="Рисунок 4" descr="tarahumara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364088" y="4077072"/>
            <a:ext cx="3779912" cy="2534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76056" cy="4421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8858" y="3429000"/>
            <a:ext cx="522514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860032" y="692696"/>
            <a:ext cx="40679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latin typeface="AR BLANCA" pitchFamily="2" charset="0"/>
              </a:rPr>
              <a:t>Chihuahua ( Spanish: </a:t>
            </a:r>
            <a:r>
              <a:rPr lang="en-US" sz="2800" b="1" dirty="0" err="1" smtClean="0">
                <a:latin typeface="AR BLANCA" pitchFamily="2" charset="0"/>
              </a:rPr>
              <a:t>chihuahueño</a:t>
            </a:r>
            <a:r>
              <a:rPr lang="en-US" sz="2800" b="1" dirty="0" smtClean="0">
                <a:latin typeface="AR BLANCA" pitchFamily="2" charset="0"/>
              </a:rPr>
              <a:t>) is the smallest breed of dog and is named for the state of Chihuahua in Mexico.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26</Words>
  <Application>Microsoft Office PowerPoint</Application>
  <PresentationFormat>Экран (4:3)</PresentationFormat>
  <Paragraphs>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Tata</cp:lastModifiedBy>
  <cp:revision>5</cp:revision>
  <dcterms:created xsi:type="dcterms:W3CDTF">2012-10-16T17:48:17Z</dcterms:created>
  <dcterms:modified xsi:type="dcterms:W3CDTF">2013-07-30T16:54:17Z</dcterms:modified>
</cp:coreProperties>
</file>