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5"/>
  </p:notesMasterIdLst>
  <p:sldIdLst>
    <p:sldId id="319" r:id="rId2"/>
    <p:sldId id="318" r:id="rId3"/>
    <p:sldId id="257" r:id="rId4"/>
    <p:sldId id="317" r:id="rId5"/>
    <p:sldId id="281" r:id="rId6"/>
    <p:sldId id="261" r:id="rId7"/>
    <p:sldId id="260" r:id="rId8"/>
    <p:sldId id="271" r:id="rId9"/>
    <p:sldId id="292" r:id="rId10"/>
    <p:sldId id="316" r:id="rId11"/>
    <p:sldId id="268" r:id="rId12"/>
    <p:sldId id="275" r:id="rId13"/>
    <p:sldId id="29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1" autoAdjust="0"/>
    <p:restoredTop sz="96019" autoAdjust="0"/>
  </p:normalViewPr>
  <p:slideViewPr>
    <p:cSldViewPr>
      <p:cViewPr>
        <p:scale>
          <a:sx n="66" d="100"/>
          <a:sy n="66" d="100"/>
        </p:scale>
        <p:origin x="-1146" y="-9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7462B-0C3E-4C13-A7BA-480C92C0A907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B00B2-8D3E-4756-A281-E4C4737FB6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473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C4B29-62AF-40DB-9ACF-6BF22889DF1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C4B29-62AF-40DB-9ACF-6BF22889DF1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C4B29-62AF-40DB-9ACF-6BF22889DF1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C4B29-62AF-40DB-9ACF-6BF22889DF1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C4B29-62AF-40DB-9ACF-6BF22889DF1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C4B29-62AF-40DB-9ACF-6BF22889DF1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871DF-5275-4E8A-BF74-6EBD70C9C9E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871DF-5275-4E8A-BF74-6EBD70C9C9E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871DF-5275-4E8A-BF74-6EBD70C9C9E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C4B29-62AF-40DB-9ACF-6BF22889DF1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089C-C036-4E73-86B8-90A3A5CE28A9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E3FA2-3724-4759-ABF5-617A28BD7F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089C-C036-4E73-86B8-90A3A5CE28A9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E3FA2-3724-4759-ABF5-617A28BD7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089C-C036-4E73-86B8-90A3A5CE28A9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E3FA2-3724-4759-ABF5-617A28BD7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089C-C036-4E73-86B8-90A3A5CE28A9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E3FA2-3724-4759-ABF5-617A28BD7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089C-C036-4E73-86B8-90A3A5CE28A9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CCE3FA2-3724-4759-ABF5-617A28BD7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089C-C036-4E73-86B8-90A3A5CE28A9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E3FA2-3724-4759-ABF5-617A28BD7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089C-C036-4E73-86B8-90A3A5CE28A9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E3FA2-3724-4759-ABF5-617A28BD7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089C-C036-4E73-86B8-90A3A5CE28A9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E3FA2-3724-4759-ABF5-617A28BD7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089C-C036-4E73-86B8-90A3A5CE28A9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E3FA2-3724-4759-ABF5-617A28BD7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089C-C036-4E73-86B8-90A3A5CE28A9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E3FA2-3724-4759-ABF5-617A28BD7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089C-C036-4E73-86B8-90A3A5CE28A9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E3FA2-3724-4759-ABF5-617A28BD7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48089C-C036-4E73-86B8-90A3A5CE28A9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CCE3FA2-3724-4759-ABF5-617A28BD7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214290"/>
            <a:ext cx="3929090" cy="6357982"/>
          </a:xfrm>
        </p:spPr>
        <p:txBody>
          <a:bodyPr anchor="ctr"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СБШ-250 МНА-32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1"/>
            <a:ext cx="492919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29097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6143644"/>
            <a:ext cx="8553480" cy="571504"/>
          </a:xfrm>
        </p:spPr>
        <p:txBody>
          <a:bodyPr anchor="ctr"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Дробилка для производства щебня</a:t>
            </a:r>
          </a:p>
        </p:txBody>
      </p:sp>
      <p:pic>
        <p:nvPicPr>
          <p:cNvPr id="2050" name="Рисунок 2" descr="D:\Фото Колесниковой\Фото\РУДОУПРАВЛЕНИЕ\DSC_006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94927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929330"/>
            <a:ext cx="9144000" cy="785818"/>
          </a:xfrm>
        </p:spPr>
        <p:txBody>
          <a:bodyPr anchor="ctr"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Подстанция </a:t>
            </a:r>
            <a:r>
              <a:rPr lang="ru-RU" sz="2400" b="1" dirty="0" smtClean="0"/>
              <a:t>№12 тяговая </a:t>
            </a:r>
            <a:r>
              <a:rPr lang="ru-RU" sz="2400" b="1" dirty="0" smtClean="0">
                <a:solidFill>
                  <a:schemeClr val="tx1"/>
                </a:solidFill>
              </a:rPr>
              <a:t>передвижная,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 напряжение 10 кВ</a:t>
            </a:r>
          </a:p>
        </p:txBody>
      </p:sp>
      <p:pic>
        <p:nvPicPr>
          <p:cNvPr id="4098" name="Picture 2" descr="C:\Documents and Settings\kolesnikova\Рабочий стол\экскурсия электроснабжение карьера 28.10.10\P10201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85441079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6143644"/>
            <a:ext cx="8624918" cy="571504"/>
          </a:xfrm>
        </p:spPr>
        <p:txBody>
          <a:bodyPr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Электровоз. Питается от контактной сети 10 кВ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F:\ЛГОК\Изображение 0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136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85441079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" y="197768"/>
            <a:ext cx="8229600" cy="2718048"/>
          </a:xfrm>
          <a:prstGeom prst="rect">
            <a:avLst/>
          </a:prstGeom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493204" y="1916832"/>
            <a:ext cx="8229600" cy="1143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«Специальность 140448 «Техническая эксплуатация и обслуживание электрического и электромеханического оборудования (по отраслям)»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" y="3501008"/>
            <a:ext cx="3760858" cy="24482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3689" y="3501008"/>
            <a:ext cx="3699115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715436" cy="6429420"/>
          </a:xfrm>
        </p:spPr>
        <p:txBody>
          <a:bodyPr anchor="ctr">
            <a:noAutofit/>
          </a:bodyPr>
          <a:lstStyle/>
          <a:p>
            <a:pPr algn="ctr"/>
            <a:endParaRPr lang="ru-RU" sz="5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«Электроснабжение карьера </a:t>
            </a:r>
          </a:p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Лебединского </a:t>
            </a:r>
            <a:r>
              <a:rPr lang="ru-RU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ГОКа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</a:p>
          <a:p>
            <a:pPr algn="r"/>
            <a:endParaRPr lang="ru-RU" sz="1800" b="1" dirty="0" smtClean="0">
              <a:solidFill>
                <a:schemeClr val="tx1"/>
              </a:solidFill>
            </a:endParaRPr>
          </a:p>
          <a:p>
            <a:pPr algn="r"/>
            <a:endParaRPr lang="ru-RU" sz="18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514121" y="121442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714249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571504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dirty="0" smtClean="0">
                <a:ln w="5080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Схема электроснабжения Лебединского </a:t>
            </a:r>
            <a:r>
              <a:rPr lang="ru-RU" sz="2800" dirty="0" err="1" smtClean="0">
                <a:ln w="5080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ГОКа</a:t>
            </a:r>
            <a:endParaRPr lang="ru-RU" sz="2800" dirty="0">
              <a:ln w="50800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20556"/>
            <a:ext cx="9286908" cy="613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 rot="5400000">
            <a:off x="195158" y="5481578"/>
            <a:ext cx="32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57158" y="5643578"/>
            <a:ext cx="14287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57158" y="5857892"/>
            <a:ext cx="14287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57158" y="6070618"/>
            <a:ext cx="14287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 flipH="1" flipV="1">
            <a:off x="214282" y="6215082"/>
            <a:ext cx="2857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00034" y="5500702"/>
            <a:ext cx="3571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00034" y="6286520"/>
            <a:ext cx="3571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107125" y="5893611"/>
            <a:ext cx="7858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464315" y="5893611"/>
            <a:ext cx="7858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Стрелка вправо 52"/>
          <p:cNvSpPr/>
          <p:nvPr/>
        </p:nvSpPr>
        <p:spPr>
          <a:xfrm>
            <a:off x="857224" y="5749892"/>
            <a:ext cx="540000" cy="1080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5" name="Стрелка вправо 54"/>
          <p:cNvSpPr/>
          <p:nvPr/>
        </p:nvSpPr>
        <p:spPr>
          <a:xfrm>
            <a:off x="857224" y="6000768"/>
            <a:ext cx="900000" cy="1080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6" name="Стрелка вправо 55"/>
          <p:cNvSpPr/>
          <p:nvPr/>
        </p:nvSpPr>
        <p:spPr>
          <a:xfrm>
            <a:off x="857224" y="6107082"/>
            <a:ext cx="1116000" cy="1080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17523872">
            <a:off x="572481" y="4417965"/>
            <a:ext cx="3132000" cy="1080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>
            <a:off x="857224" y="5857892"/>
            <a:ext cx="720000" cy="1080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2676364" y="2981810"/>
            <a:ext cx="324000" cy="900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960992" y="2571744"/>
            <a:ext cx="468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960992" y="3143248"/>
            <a:ext cx="468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2714612" y="2857496"/>
            <a:ext cx="5715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Стрелка вправо 23"/>
          <p:cNvSpPr/>
          <p:nvPr/>
        </p:nvSpPr>
        <p:spPr>
          <a:xfrm>
            <a:off x="3428992" y="2767496"/>
            <a:ext cx="1224000" cy="900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323558">
            <a:off x="4521981" y="3181873"/>
            <a:ext cx="2304000" cy="900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6669024" y="3571876"/>
            <a:ext cx="1332000" cy="972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16577049">
            <a:off x="7285038" y="2824039"/>
            <a:ext cx="1548000" cy="900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14281761">
            <a:off x="7595964" y="1762546"/>
            <a:ext cx="756000" cy="972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10800000">
            <a:off x="2764694" y="1481612"/>
            <a:ext cx="5040000" cy="900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 rot="8775878">
            <a:off x="2101417" y="1697895"/>
            <a:ext cx="792000" cy="900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 rot="10800000">
            <a:off x="1108100" y="1928802"/>
            <a:ext cx="1116000" cy="900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 rot="5400000">
            <a:off x="630538" y="2415934"/>
            <a:ext cx="1008000" cy="900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>
            <a:off x="1071538" y="2910372"/>
            <a:ext cx="936000" cy="900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 rot="20231732">
            <a:off x="1910539" y="2697615"/>
            <a:ext cx="1116000" cy="900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>
            <a:off x="2928926" y="2500306"/>
            <a:ext cx="648000" cy="900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 rot="5400000">
            <a:off x="3455430" y="2579620"/>
            <a:ext cx="180000" cy="900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 rot="10800000">
            <a:off x="3392993" y="2643182"/>
            <a:ext cx="180000" cy="900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5400000">
            <a:off x="3143240" y="2857496"/>
            <a:ext cx="5715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6143644"/>
            <a:ext cx="8715436" cy="500066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ru-RU" b="1" spc="150" dirty="0" smtClean="0">
                <a:solidFill>
                  <a:schemeClr val="tx1"/>
                </a:solidFill>
              </a:rPr>
              <a:t>Автотрансформатор 330/110/35 кВ</a:t>
            </a:r>
            <a:endParaRPr lang="ru-RU" b="1" spc="150" dirty="0">
              <a:solidFill>
                <a:schemeClr val="tx1"/>
              </a:solidFill>
            </a:endParaRPr>
          </a:p>
        </p:txBody>
      </p:sp>
      <p:pic>
        <p:nvPicPr>
          <p:cNvPr id="15362" name="Picture 2" descr="C:\Documents and Settings\Администратор.USER\Мои документы\Мои рисунки\гок\гок 2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224034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6143644"/>
            <a:ext cx="8672514" cy="500066"/>
          </a:xfrm>
        </p:spPr>
        <p:txBody>
          <a:bodyPr anchor="ctr">
            <a:normAutofit fontScale="85000" lnSpcReduction="10000"/>
          </a:bodyPr>
          <a:lstStyle/>
          <a:p>
            <a:pPr algn="ctr"/>
            <a:r>
              <a:rPr lang="ru-RU" sz="3000" b="1" spc="150" dirty="0" smtClean="0">
                <a:solidFill>
                  <a:schemeClr val="tx1"/>
                </a:solidFill>
              </a:rPr>
              <a:t>Панель учёта на подстанции Лебеди-330</a:t>
            </a:r>
            <a:r>
              <a:rPr lang="ru-RU" b="1" spc="150" dirty="0" smtClean="0">
                <a:solidFill>
                  <a:schemeClr val="tx1"/>
                </a:solidFill>
              </a:rPr>
              <a:t> </a:t>
            </a:r>
            <a:endParaRPr lang="ru-RU" b="1" spc="150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Documents and Settings\Администратор.USER\Мои документы\Мои рисунки\гок\гок 1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18324100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929330"/>
            <a:ext cx="8715436" cy="785818"/>
          </a:xfrm>
        </p:spPr>
        <p:txBody>
          <a:bodyPr anchor="ctr">
            <a:noAutofit/>
          </a:bodyPr>
          <a:lstStyle/>
          <a:p>
            <a:pPr algn="ctr"/>
            <a:r>
              <a:rPr lang="ru-RU" b="1" spc="150" dirty="0" smtClean="0">
                <a:solidFill>
                  <a:schemeClr val="tx1"/>
                </a:solidFill>
              </a:rPr>
              <a:t>Панели управления защиты и сигнализации  подстанции Лебеди-330</a:t>
            </a:r>
            <a:endParaRPr lang="ru-RU" b="1" spc="15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Documents and Settings\Администратор.USER\Мои документы\Мои рисунки\гок\гок 1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1685034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143644"/>
            <a:ext cx="9144000" cy="571504"/>
          </a:xfrm>
        </p:spPr>
        <p:txBody>
          <a:bodyPr anchor="ctr">
            <a:noAutofit/>
          </a:bodyPr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</a:rPr>
              <a:t>Подстанции Тяговая-1. Трансформаторы 110/10</a:t>
            </a:r>
          </a:p>
        </p:txBody>
      </p:sp>
      <p:pic>
        <p:nvPicPr>
          <p:cNvPr id="5122" name="Рисунок 2" descr="D:\Фото Колесниковой\Фото\все фотки\IMG_14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14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5441079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 descr="D:\Фото Колесниковой\Фото\РУДОУПРАВЛЕНИЕ\DSC_0049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0" y="-3180"/>
            <a:ext cx="9144000" cy="614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6143644"/>
            <a:ext cx="9144000" cy="571504"/>
          </a:xfrm>
          <a:prstGeom prst="rect">
            <a:avLst/>
          </a:prstGeom>
        </p:spPr>
        <p:txBody>
          <a:bodyPr vert="horz" anchor="ctr">
            <a:normAutofit fontScale="92500"/>
          </a:bodyPr>
          <a:lstStyle/>
          <a:p>
            <a:pPr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800" b="1" dirty="0" smtClean="0"/>
              <a:t>Экскаватор. Питание подается гибким кабелем</a:t>
            </a:r>
          </a:p>
        </p:txBody>
      </p:sp>
    </p:spTree>
    <p:extLst>
      <p:ext uri="{BB962C8B-B14F-4D97-AF65-F5344CB8AC3E}">
        <p14:creationId xmlns:p14="http://schemas.microsoft.com/office/powerpoint/2010/main" xmlns="" val="15809129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712</TotalTime>
  <Words>86</Words>
  <Application>Microsoft Office PowerPoint</Application>
  <PresentationFormat>Экран (4:3)</PresentationFormat>
  <Paragraphs>25</Paragraphs>
  <Slides>13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Слайд 2</vt:lpstr>
      <vt:lpstr>Слайд 3</vt:lpstr>
      <vt:lpstr>Схема электроснабжения Лебединского ГОКа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kolesnikova</dc:creator>
  <cp:lastModifiedBy>SamLab.ws</cp:lastModifiedBy>
  <cp:revision>82</cp:revision>
  <dcterms:created xsi:type="dcterms:W3CDTF">2010-11-10T07:43:58Z</dcterms:created>
  <dcterms:modified xsi:type="dcterms:W3CDTF">2013-01-23T13:10:21Z</dcterms:modified>
</cp:coreProperties>
</file>