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C5D325-4853-4C24-B996-ACD785E0084A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3FF572-71E7-4128-A4BD-B808DA425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57298"/>
            <a:ext cx="6172200" cy="366126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      Урок  русского языка</a:t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             во 2 классе</a:t>
            </a:r>
            <a:b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       Тема урока: «Текст»</a:t>
            </a:r>
            <a:endParaRPr lang="ru-RU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Прозвенел  звонок весёлый,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Начинаем   наш  урок!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Любознательные  дети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Хотят  знать  про  всё  на  свете.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А  пока,  проверь, дружок,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Ты  готов  начать урок?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Всё  ль  на  месте,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всё  ль  в  порядке: </a:t>
            </a:r>
          </a:p>
          <a:p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Ручка, книжки  и тетрадки?  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" name="Содержимое 9" descr="колокольчики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571480"/>
            <a:ext cx="5500726" cy="53578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Слово – предложение - …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Слово – предложение – текст.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В каждом  тексте  о чём-то  или  о  ком-то  говорится. Это … </a:t>
            </a:r>
          </a:p>
          <a:p>
            <a:r>
              <a:rPr lang="ru-RU" dirty="0" smtClean="0"/>
              <a:t>Тема  может  быть  отражена … </a:t>
            </a:r>
          </a:p>
          <a:p>
            <a:r>
              <a:rPr lang="ru-RU" dirty="0" smtClean="0"/>
              <a:t>Все  предложения  в тексте  объединяет …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каждом тексте о чём-то или  о ком-то говорится. Это тема текста. </a:t>
            </a:r>
          </a:p>
          <a:p>
            <a:r>
              <a:rPr lang="ru-RU" dirty="0" smtClean="0"/>
              <a:t>Тема  может  быть отражена в заголовке текста. </a:t>
            </a:r>
          </a:p>
          <a:p>
            <a:r>
              <a:rPr lang="ru-RU" dirty="0" smtClean="0"/>
              <a:t>Все предложения в </a:t>
            </a:r>
            <a:r>
              <a:rPr lang="ru-RU" smtClean="0"/>
              <a:t>тексте  объединяет общая  тема. </a:t>
            </a:r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Сегодня я бы себя похвалил(а) за то, что … </a:t>
            </a:r>
            <a:b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Мне  понравилось на уроке ….</a:t>
            </a:r>
            <a:endParaRPr lang="ru-RU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9" name="Содержимое 8" descr="солнышко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857364"/>
            <a:ext cx="5286412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124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       Урок  русского языка               во 2 классе         Тема урока: «Текст»</vt:lpstr>
      <vt:lpstr>Слайд 2</vt:lpstr>
      <vt:lpstr>Слайд 3</vt:lpstr>
      <vt:lpstr>Слайд 4</vt:lpstr>
      <vt:lpstr>Сегодня я бы себя похвалил(а) за то, что …  Мне  понравилось на уроке ….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языка               во 2 классе         Тема урока: «Текст»</dc:title>
  <dc:creator>Руслан</dc:creator>
  <cp:lastModifiedBy>Руслан</cp:lastModifiedBy>
  <cp:revision>7</cp:revision>
  <dcterms:created xsi:type="dcterms:W3CDTF">2013-01-26T15:58:12Z</dcterms:created>
  <dcterms:modified xsi:type="dcterms:W3CDTF">2013-01-26T16:47:14Z</dcterms:modified>
</cp:coreProperties>
</file>