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58" r:id="rId7"/>
    <p:sldId id="261" r:id="rId8"/>
    <p:sldId id="270" r:id="rId9"/>
    <p:sldId id="271" r:id="rId10"/>
    <p:sldId id="272" r:id="rId11"/>
    <p:sldId id="264" r:id="rId12"/>
    <p:sldId id="276" r:id="rId13"/>
    <p:sldId id="265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66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81D0-6D47-4FE7-9A06-9E46D4883582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77D19-841B-4815-B73C-CA83BCA29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850D-35D6-48D6-B6EB-D96A29EF8D18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F1065-149A-4379-8540-E5EEF12F4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0EE5-6412-44F0-A83C-F20FE7047EC7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34672-6513-4648-9064-095F0ACE1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85CDE-5569-4D81-A764-05F3E27034DB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7DF9-B048-4251-A780-9D915BAC4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2B4A-83D6-4DFE-B566-027C565CFC64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7AF5-E9AE-4EC9-A793-7DCC3FACD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86F56-DE1B-4AF3-83D8-0B9C17EDA30A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76644-636B-4EF8-9A92-FADE9B8BE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50D4-E1E7-4761-A33E-D012334A2C1C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577E-6DD2-4804-A447-F7907088D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F87F0-7F59-465B-8050-426E002EEACF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A19C-0FAC-4518-8D44-C1E6ED19B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5204C-EB1D-47F2-85AD-728A05F49125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7948A-9FB3-4DBE-9DDD-E847B538E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3E59E-DB97-48CA-BDBD-B4B69ACFA2A6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F4D7A-8E61-405E-8614-EF3891158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E006-0BD6-4286-8518-1DA6B27F9694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4CBA9-A0A1-4FA6-A3D5-4F8D8152A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EB40F2-4B3E-4E8A-BA5B-0CD52620A25A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7855E0-EBE2-4786-BB11-CBF716812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&#1075;&#1080;&#1087;&#1077;&#1088;&#1089;&#1089;&#1099;&#1083;&#1082;&#1080;/&#1077;&#1083;&#1086;&#1095;&#1082;&#1072;%20&#1084;&#1080;&#1085;&#1091;&#1089;.wmv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55;&#1086;&#1083;&#1100;&#1079;&#1086;&#1074;&#1072;&#1090;&#1077;&#1083;&#1100;\&#1056;&#1072;&#1073;&#1086;&#1095;&#1080;&#1081;%20&#1089;&#1090;&#1086;&#1083;\&#1087;&#1088;&#1077;&#1079;&#1077;&#1085;&#1090;&#1072;&#1094;&#1080;&#1103;%20&#1088;&#1086;&#1078;&#1076;&#1077;&#1089;&#1090;&#1074;&#1086;\&#1077;&#1083;&#1086;&#1095;&#1082;&#1072;%20&#1084;&#1080;&#1085;&#1091;&#1089;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&#1075;&#1080;&#1087;&#1077;&#1088;&#1089;&#1089;&#1099;&#1083;&#1082;&#1080;/&#1074;&#1072;&#1083;&#1100;&#1089;%20&#1089;&#1085;&#1077;&#1078;&#1080;&#1085;&#1086;&#1082;.wmv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&#1055;&#1086;&#1083;&#1100;&#1079;&#1086;&#1074;&#1072;&#1090;&#1077;&#1083;&#1100;\&#1056;&#1072;&#1073;&#1086;&#1095;&#1080;&#1081;%20&#1089;&#1090;&#1086;&#1083;\&#1087;&#1088;&#1077;&#1079;&#1077;&#1085;&#1090;&#1072;&#1094;&#1080;&#1103;%20&#1088;&#1086;&#1078;&#1076;&#1077;&#1089;&#1090;&#1074;&#1086;\&#1082;&#1086;&#1085;&#1082;&#1091;&#1088;&#1089;%20&#1089;&#1085;&#1077;&#1078;&#1080;&#1085;&#1082;&#1072;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&#1075;&#1080;&#1087;&#1077;&#1088;&#1089;&#1089;&#1099;&#1083;&#1082;&#1080;/tannenbaum.wmv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&#1075;&#1080;&#1087;&#1077;&#1088;&#1089;&#1089;&#1099;&#1083;&#1082;&#1080;/&#1085;&#1072;&#1095;&#1072;&#1083;&#1086;.wmv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&#1075;&#1080;&#1087;&#1077;&#1088;&#1089;&#1089;&#1099;&#1083;&#1082;&#1080;/we%20wish%20you%20a%20merry%20christmas.wm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&#1075;&#1080;&#1087;&#1077;&#1088;&#1089;&#1089;&#1099;&#1083;&#1082;&#1080;/&#1060;&#1080;&#1083;&#1100;&#1084;1.wmv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&#1075;&#1080;&#1087;&#1077;&#1088;&#1089;&#1089;&#1099;&#1083;&#1082;&#1080;/&#1086;&#1090;&#1082;&#1088;&#1099;&#1090;&#1082;&#1072;.wmv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&#1075;&#1080;&#1087;&#1077;&#1088;&#1089;&#1089;&#1099;&#1083;&#1082;&#1080;/&#1073;&#1091;&#1073;&#1077;&#1085;&#1094;&#1099;.wmv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75;&#1080;&#1087;&#1077;&#1088;&#1089;&#1089;&#1099;&#1083;&#1082;&#1080;/&#1084;&#1072;&#1089;&#1090;&#1077;&#1088;&#1089;&#1082;&#1072;&#1103;.wmv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&#1075;&#1080;&#1087;&#1077;&#1088;&#1089;&#1089;&#1099;&#1083;&#1082;&#1080;/&#1077;&#1083;&#1086;&#1095;&#1082;&#1072;1.wmv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&#1075;&#1080;&#1087;&#1077;&#1088;&#1089;&#1089;&#1099;&#1083;&#1082;&#1080;/&#1074;%20&#1083;&#1077;&#1089;&#1091;%20&#1088;&#1086;&#1076;&#1080;&#1083;&#1072;&#1089;&#1100;%20&#1077;&#1083;&#1086;&#1095;&#1082;&#1072;.wmv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2" descr="4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078913" cy="65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 descr="elki-1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-357188"/>
            <a:ext cx="7572375" cy="757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елочка мину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5" y="0"/>
            <a:ext cx="885825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69190591_6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8929687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61950"/>
            <a:ext cx="82867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c622619e028a30477c2075d790be049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01613"/>
            <a:ext cx="7207250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4442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14313"/>
            <a:ext cx="7104062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самый большой рождественский календарь в Лейпциге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7188"/>
            <a:ext cx="8858250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курс снежин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7800"/>
            <a:ext cx="8358188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08cbbaf2736e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463" y="0"/>
            <a:ext cx="9288463" cy="696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>
            <p:ph idx="1"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p:oleObj spid="_x0000_s32771" name="Презентация" r:id="rId3" imgW="4571972" imgH="3429047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18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82867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4714875" cy="5929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37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How they tinkle, tinkle, tinkle</a:t>
            </a:r>
            <a:b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</a:br>
            <a: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In the icy air of night! 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While the stars, that over sprinkle</a:t>
            </a:r>
            <a:b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</a:br>
            <a: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All the heavens, seem to twinkle</a:t>
            </a:r>
            <a:b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</a:br>
            <a: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In the crystalline delight.</a:t>
            </a:r>
            <a:br>
              <a:rPr lang="en-US" sz="37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4617B"/>
                </a:outerShdw>
              </a:effectLst>
            </a:endParaRPr>
          </a:p>
        </p:txBody>
      </p:sp>
      <p:pic>
        <p:nvPicPr>
          <p:cNvPr id="33794" name="Picture 2" descr="C:\Documents and Settings\Admin\Рабочий стол\презентация\J0386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0"/>
            <a:ext cx="4535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Documents and Settings\Admin\Рабочий стол\презентация\J03096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28938" y="0"/>
            <a:ext cx="6500812" cy="27860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Keeping time, time,</a:t>
            </a:r>
            <a:r>
              <a:rPr lang="ru-RU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time</a:t>
            </a:r>
            <a:b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 a sort of Runie rhyme, </a:t>
            </a:r>
            <a:b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To the tintinnabulation</a:t>
            </a:r>
            <a:b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That so musically wells</a:t>
            </a:r>
            <a:r>
              <a:rPr lang="ru-RU" b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Documents and Settings\Admin\Рабочий стол\презентация\2409_freeoboi.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071938" cy="6858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the bells, bells, bells</a:t>
            </a:r>
            <a:b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Bells, bells, bells</a:t>
            </a:r>
            <a:b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the jingling and the tinkling of the bells.</a:t>
            </a:r>
            <a:b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/>
            </a:r>
            <a:b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Edgar Allan Poe</a:t>
            </a:r>
            <a:endParaRPr lang="ru-RU" b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Documents and Settings\Admin\Рабочий стол\презентация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34925"/>
            <a:ext cx="9191625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1357313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Серебряные колокольчики.</a:t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Чистый нежный звук полозьев</a:t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тишине седой, морозной</a:t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лету читает сказку</a:t>
            </a:r>
            <a:b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558ED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Задремавшим зимним звездам.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Documents and Settings\Admin\Рабочий стол\презентация\oboi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85963" y="0"/>
            <a:ext cx="7158037" cy="22145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Разве ты не видишь сани?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вот они за лесом тают...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Песней, ветром, бубенцами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Льется музыка ночная.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Documents and Settings\Admin\Рабочий стол\презентация\2336_grace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972300" cy="31432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Околдует, нагадает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Долгий, прочный мир веселья.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Над тропой нависшей елью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Ароматом хвои дарит.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Documents and Settings\Admin\Рабочий стол\презентация\2336_chris_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313"/>
            <a:ext cx="43576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42875" y="0"/>
            <a:ext cx="4857750" cy="6858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Все смешалось, все искрится-</a:t>
            </a:r>
            <a:b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Сани, колокольцы, иней...</a:t>
            </a:r>
            <a:b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Так и хочется напиться </a:t>
            </a:r>
            <a:b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900" b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Допьяна той влаги синей.</a:t>
            </a:r>
          </a:p>
        </p:txBody>
      </p:sp>
      <p:pic>
        <p:nvPicPr>
          <p:cNvPr id="3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836613"/>
            <a:ext cx="5468938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2" descr="C:\Documents and Settings\Admin\Рабочий стол\презентация\newyear_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40719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Чистый нежный звук полозьев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В тишине седой, морозной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На лету читает сказку</a:t>
            </a:r>
            <a:b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</a:br>
            <a:r>
              <a:rPr lang="ru-RU" sz="3700" b="0" smtClean="0">
                <a:ln>
                  <a:noFill/>
                </a:ln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</a:rPr>
              <a:t>Задремавшим зимним звездам.</a:t>
            </a:r>
            <a:r>
              <a:rPr lang="ru-RU" sz="3700" smtClean="0">
                <a:ln>
                  <a:noFill/>
                </a:ln>
                <a:solidFill>
                  <a:srgbClr val="F2F2F2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rgbClr val="F2F2F2"/>
                </a:solidFill>
                <a:effectLst/>
              </a:rPr>
            </a:br>
            <a:r>
              <a:rPr lang="ru-RU" sz="3700" smtClean="0">
                <a:ln>
                  <a:noFill/>
                </a:ln>
                <a:solidFill>
                  <a:srgbClr val="F2F2F2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rgbClr val="F2F2F2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rgbClr val="F2F2F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5125" y="6143625"/>
            <a:ext cx="2428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F2F2F2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Е. Григорьева</a:t>
            </a:r>
            <a:endParaRPr lang="ru-RU" sz="2800" b="1">
              <a:effectLst>
                <a:outerShdw blurRad="38100" dist="38100" dir="2700000" algn="tl">
                  <a:srgbClr val="04617B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3538538" y="3186113"/>
          <a:ext cx="2066925" cy="485775"/>
        </p:xfrm>
        <a:graphic>
          <a:graphicData uri="http://schemas.openxmlformats.org/presentationml/2006/ole">
            <p:oleObj spid="_x0000_s41990" name="Пакет" r:id="rId4" imgW="206676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3010" name="Picture 9" descr="1258-1280x102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0025"/>
            <a:ext cx="9144000" cy="7313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4" descr="027W02Uw_aN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-28575"/>
            <a:ext cx="97218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6" descr="30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-4763"/>
            <a:ext cx="8501063" cy="664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48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36538"/>
            <a:ext cx="7572375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german-weihnachten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8786812" cy="629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45_100_4134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42875"/>
            <a:ext cx="8501062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102073_1280_102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-57150"/>
            <a:ext cx="8643937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header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975"/>
            <a:ext cx="9144000" cy="596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35ab1_251d9944_XL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"/>
            <a:ext cx="8620125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697</TotalTime>
  <Words>2</Words>
  <Application>Microsoft Office PowerPoint</Application>
  <PresentationFormat>Экран (4:3)</PresentationFormat>
  <Paragraphs>1</Paragraphs>
  <Slides>29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Times New Roman</vt:lpstr>
      <vt:lpstr>Wingdings 2</vt:lpstr>
      <vt:lpstr>Wingdings</vt:lpstr>
      <vt:lpstr>Wingdings 3</vt:lpstr>
      <vt:lpstr>Calibri</vt:lpstr>
      <vt:lpstr>Апекс</vt:lpstr>
      <vt:lpstr>Апекс</vt:lpstr>
      <vt:lpstr>Презентация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Пользователь</cp:lastModifiedBy>
  <cp:revision>80</cp:revision>
  <dcterms:created xsi:type="dcterms:W3CDTF">2011-12-09T11:22:13Z</dcterms:created>
  <dcterms:modified xsi:type="dcterms:W3CDTF">2013-01-28T03:31:23Z</dcterms:modified>
</cp:coreProperties>
</file>