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2"/>
  </p:notesMasterIdLst>
  <p:sldIdLst>
    <p:sldId id="310" r:id="rId2"/>
    <p:sldId id="309" r:id="rId3"/>
    <p:sldId id="308" r:id="rId4"/>
    <p:sldId id="311" r:id="rId5"/>
    <p:sldId id="312" r:id="rId6"/>
    <p:sldId id="313" r:id="rId7"/>
    <p:sldId id="307" r:id="rId8"/>
    <p:sldId id="315" r:id="rId9"/>
    <p:sldId id="314" r:id="rId10"/>
    <p:sldId id="316" r:id="rId11"/>
    <p:sldId id="317" r:id="rId12"/>
    <p:sldId id="318" r:id="rId13"/>
    <p:sldId id="321" r:id="rId14"/>
    <p:sldId id="323" r:id="rId15"/>
    <p:sldId id="329" r:id="rId16"/>
    <p:sldId id="328" r:id="rId17"/>
    <p:sldId id="320" r:id="rId18"/>
    <p:sldId id="322" r:id="rId19"/>
    <p:sldId id="319" r:id="rId20"/>
    <p:sldId id="330" r:id="rId21"/>
    <p:sldId id="324" r:id="rId22"/>
    <p:sldId id="327" r:id="rId23"/>
    <p:sldId id="326" r:id="rId24"/>
    <p:sldId id="325" r:id="rId25"/>
    <p:sldId id="256" r:id="rId26"/>
    <p:sldId id="278" r:id="rId27"/>
    <p:sldId id="279" r:id="rId28"/>
    <p:sldId id="257" r:id="rId29"/>
    <p:sldId id="258" r:id="rId30"/>
    <p:sldId id="259" r:id="rId31"/>
    <p:sldId id="260" r:id="rId32"/>
    <p:sldId id="270" r:id="rId33"/>
    <p:sldId id="261" r:id="rId34"/>
    <p:sldId id="265" r:id="rId35"/>
    <p:sldId id="262" r:id="rId36"/>
    <p:sldId id="263" r:id="rId37"/>
    <p:sldId id="266" r:id="rId38"/>
    <p:sldId id="267" r:id="rId39"/>
    <p:sldId id="264" r:id="rId40"/>
    <p:sldId id="281" r:id="rId41"/>
    <p:sldId id="268" r:id="rId42"/>
    <p:sldId id="269" r:id="rId43"/>
    <p:sldId id="283" r:id="rId44"/>
    <p:sldId id="271" r:id="rId45"/>
    <p:sldId id="272" r:id="rId46"/>
    <p:sldId id="273" r:id="rId47"/>
    <p:sldId id="282" r:id="rId48"/>
    <p:sldId id="280" r:id="rId49"/>
    <p:sldId id="276" r:id="rId50"/>
    <p:sldId id="277" r:id="rId51"/>
    <p:sldId id="284" r:id="rId52"/>
    <p:sldId id="285" r:id="rId53"/>
    <p:sldId id="274" r:id="rId54"/>
    <p:sldId id="275" r:id="rId55"/>
    <p:sldId id="305" r:id="rId56"/>
    <p:sldId id="291" r:id="rId57"/>
    <p:sldId id="304" r:id="rId58"/>
    <p:sldId id="293" r:id="rId59"/>
    <p:sldId id="296" r:id="rId60"/>
    <p:sldId id="294" r:id="rId61"/>
    <p:sldId id="289" r:id="rId62"/>
    <p:sldId id="297" r:id="rId63"/>
    <p:sldId id="287" r:id="rId64"/>
    <p:sldId id="288" r:id="rId65"/>
    <p:sldId id="286" r:id="rId66"/>
    <p:sldId id="299" r:id="rId67"/>
    <p:sldId id="301" r:id="rId68"/>
    <p:sldId id="290" r:id="rId69"/>
    <p:sldId id="298" r:id="rId70"/>
    <p:sldId id="306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55A9A-D9C1-4706-B3AD-F88D98BD67D7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A46F5-62FD-4173-A7AA-A9093B5EA8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A46F5-62FD-4173-A7AA-A9093B5EA88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5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FAC6E0F-1DB3-48F5-9C53-2F2AEE7305C2}" type="datetimeFigureOut">
              <a:rPr lang="ru-RU" smtClean="0"/>
              <a:pPr/>
              <a:t>18.07.2012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D00D46-0C7B-47C5-9B70-A139789F6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 advTm="5000">
    <p:circl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84;&#1086;&#1080;%20&#1076;&#1086;&#1082;&#1091;&#1084;&#1077;&#1085;&#1090;&#1099;\&#1052;&#1086;&#1080;%20&#1076;&#1086;&#1082;&#1091;&#1084;&#1077;&#1085;&#1090;&#1099;\&#1052;&#1040;&#1052;&#1040;%20&#8470;2\&#1059;&#1088;&#1086;&#1082;%20&#1054;&#1056;&#1050;&#1057;&#1069;%20&#1085;&#1072;%20&#1082;&#1086;&#1085;&#1082;&#1091;&#1088;&#1089;\&#1045;&#1082;&#1072;&#1090;&#1077;&#1088;&#1080;&#1085;&#1072;%20&#1064;&#1072;&#1074;&#1088;&#1080;&#1085;&#1072;%20-%20&#1043;&#1083;&#1103;&#1078;&#1091;%20&#1074;%20&#1086;&#1079;&#1105;&#1088;&#1072;%20&#1089;&#1080;&#1085;&#1080;&#1077;%20%20(audiopoisk.com).mp3" TargetMode="Externa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alon-cheremushki.ru/images/stories/63920404_1284288007_18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21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ovorogdestvenskaja.ru/uploads/posts/2009-06/1244309685_novorogdestvenska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498132" cy="7143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Luda\Desktop\Россия\c_e560aeb4d976ebde9aed82b696e4cd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0"/>
            <a:ext cx="6858000" cy="6858000"/>
          </a:xfrm>
          <a:prstGeom prst="rect">
            <a:avLst/>
          </a:prstGeom>
          <a:noFill/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tyr74.ru/images/upload/image/lucina/ice-bat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1736" cy="57150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5857892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Ледовое побоище. 5 апреля 1242 года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http://www.stihi.ru/pics/2012/01/31/1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2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bbs.home.news.cn/upfiles/04DB1145.002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247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5929330"/>
            <a:ext cx="850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летописное упоминание о Москве. 1147 год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kontiki.rs/upload/images/Russia/StPeter_Moskva/Moskva-ST%20Petersbur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i033.radikal.ru/1001/c2/daab3ce2cc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://www.aif.by/media/k2/items/cache/c07bdbd398dd4ac563358e095fc5d2e0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6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hrono.ru/img/rgd/kornee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0" y="0"/>
            <a:ext cx="9136820" cy="52149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5643578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Бородинская битва. 8 сентября 1812 года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fs102.taba.ru/dev800/0/000/305/0000305773.f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245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uda\Desktop\Россия\b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632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42908" y="5429264"/>
            <a:ext cx="9572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Юрьевич Аверьянов. 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Штурм батареи Раевского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6" name="Picture 2" descr="http://desmond.imageshack.us/Himg412/scaled.php?server=412&amp;filename=napoleonicarusiaborodin.jpg&amp;res=lan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3718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shkola-22.ru/sites/default/files/flag_kra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2758" cy="59293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6000768"/>
            <a:ext cx="885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Краснодарского края. 13 сентября 1937 года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img0.liveinternet.ru/images/attach/c/2/70/62/70062410_stalingrad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467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 descr="http://www.souztour.com/i/up/h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http://img15.nnm.ru/8/6/5/4/e/dbc56eff23df9ce593eee70a78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3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uda\Desktop\Россия\rusnazname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58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571612"/>
            <a:ext cx="8229600" cy="2857520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chemeClr val="tx1"/>
                </a:solidFill>
              </a:rPr>
              <a:t>Наш дом – </a:t>
            </a:r>
            <a:br>
              <a:rPr lang="ru-RU" sz="8800" dirty="0" smtClean="0">
                <a:solidFill>
                  <a:schemeClr val="tx1"/>
                </a:solidFill>
              </a:rPr>
            </a:br>
            <a:r>
              <a:rPr lang="ru-RU" sz="8800" dirty="0" smtClean="0">
                <a:solidFill>
                  <a:schemeClr val="tx1"/>
                </a:solidFill>
              </a:rPr>
              <a:t>РОССИЯ</a:t>
            </a:r>
            <a:endParaRPr lang="ru-RU" sz="8800" dirty="0">
              <a:solidFill>
                <a:schemeClr val="tx1"/>
              </a:solidFill>
            </a:endParaRPr>
          </a:p>
        </p:txBody>
      </p:sp>
      <p:pic>
        <p:nvPicPr>
          <p:cNvPr id="5" name="Екатерина Шаврина - Гляжу в озёра синие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4282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img1.liveinternet.ru/images/attach/c/2/65/6/65006685_2725950qu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222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uda\Desktop\Россия\baik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2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da\Desktop\Россия\0_23cbf_226f8990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400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Luda\Desktop\Россия\126170-freder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http://ylianovo-monastir.prihod.ru/users/75/375/editor_files/image/%D1%81_%D0%B2%D0%B5%D1%81%D1%8C%20%D0%BC%D0%BE%D0%BD%D0%B0%D1%81%D1%82%D1%8B%D1%80%D1%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uda\Desktop\Россия\I-23-EXCLUS-vel-f16_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31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uda\Desktop\Россия\116219-2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13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:\мои документы\Мои документы\ФОТОГРАФИИ\2009 Йошкар-Ола\ДОМОЙ!\P1060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xl_9b10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4" descr="http://magspace.ru/uploads/2009/01/21/09-14113_5777444252336655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1" name="Picture 7" descr="C:\Users\Luda\Desktop\Россия\211087-svet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2852"/>
            <a:ext cx="9258365" cy="67151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Luda\Desktop\Россия\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37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Luda\Desktop\Россия\Nature_Seasons_Spring__006125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19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uda\Desktop\Россия\16_russia_from_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Luda\Desktop\Россия\42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Luda\Desktop\Россия\kulikovo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683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otoblog-osen.ru/wp-content/uploads/2010/11/berezyi-pozhelte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da\Desktop\Россия\icon_sergii_i_donskoy_800x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636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Luda\Desktop\Россия\image-17-68c738e8c9a78a7e314ce54fd3e59a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233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Luda\Desktop\Россия\rus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vvw.ru/uploads/posts/2010-01/1264539164_4_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Luda\Desktop\Россия\19830439_vm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80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Luda\Desktop\Россия\210958-svet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uda\Desktop\Россия\Cities_Kazan__mosque_Kul_Sharif_02348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96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://krasnodar.ru/photo/NEWS/ijrgopim3rgi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убо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Luda\Desktop\Россия\9мая, день победы, звезда, цветы, вечный огонь, 1920x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34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iancoloto.com/tolga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888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Luda\Desktop\Россия\den_Pobedy1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Luda\Desktop\Россия\70077774_0_c44c_aead089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42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Users\Luda\Desktop\Россия\mamayev_kurga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642966"/>
            <a:ext cx="9620285" cy="750096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D:\мои документы\Мои документы\ФОТОГРАФИИ\2009 Йошкар-Ола\ДИВЕЕВО\P1060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D:\мои документы\Мои документы\ФОТОГРАФИИ\2009 Йошкар-Ола\ДИВЕЕВО\P1060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Luda\Desktop\Россия\380449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02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da\Desktop\Россия\dscf2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uda\Desktop\Россия\14704227_n083_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53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da\Desktop\Россия\borodino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ircl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uda\Desktop\Россия\x_aa96a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11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Luda\Desktop\Россия\ea457adccaa9e569cff05de9b4f3b04d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uda\Desktop\Россия\119815-melisen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14288"/>
            <a:ext cx="9525000" cy="68294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Мои документы\МАМА №2\Урок ОПК на конкурс\torgachkin3-dsc00204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38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Luda\Desktop\Россия\300_0_6dfd9f122a5203d3fa3823c92366cf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88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http://www.sunhome.ru/UsersGallery/wallpapers/183/20111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Luda\Desktop\Россия\123500-freder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uda\Desktop\Россия\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6678" cy="70009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uda\Desktop\Россия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812" y="0"/>
            <a:ext cx="6408188" cy="6858000"/>
          </a:xfrm>
          <a:prstGeom prst="rect">
            <a:avLst/>
          </a:prstGeom>
          <a:noFill/>
        </p:spPr>
      </p:pic>
      <p:pic>
        <p:nvPicPr>
          <p:cNvPr id="18435" name="Picture 3" descr="C:\Users\Luda\Desktop\Россия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28604"/>
            <a:ext cx="2481717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uda\Desktop\Россия\53334990_3095889_lar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1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Мои документы\МАМА №2\Урок ОПК на конкурс\Храмы Покрова\295_001615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664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uda\Desktop\Россия\repphoto_3501_2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32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regent-decor.ru/netcat_files/Image/sobor%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142900"/>
            <a:ext cx="5031899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42899"/>
            <a:ext cx="6704573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3857652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chemeClr val="tx1"/>
                </a:solidFill>
              </a:rPr>
              <a:t>Россия – наше отечество</a:t>
            </a:r>
            <a:endParaRPr lang="ru-RU" sz="7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Luda\Desktop\Россия\0604bcf84d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68238"/>
            <a:ext cx="9429816" cy="70328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://www.business-kuban.ru/i/pic/religioznye-organizats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28" y="-28596"/>
            <a:ext cx="9182128" cy="68865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1735</TotalTime>
  <Words>45</Words>
  <Application>Microsoft Office PowerPoint</Application>
  <PresentationFormat>Экран (4:3)</PresentationFormat>
  <Paragraphs>9</Paragraphs>
  <Slides>70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Наш дом –  РОССИЯ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Россия – наше отечество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Россия – наше отечество</dc:title>
  <dc:creator>Luda</dc:creator>
  <cp:lastModifiedBy>Luda</cp:lastModifiedBy>
  <cp:revision>129</cp:revision>
  <dcterms:created xsi:type="dcterms:W3CDTF">2012-07-11T12:02:30Z</dcterms:created>
  <dcterms:modified xsi:type="dcterms:W3CDTF">2012-07-18T18:26:35Z</dcterms:modified>
</cp:coreProperties>
</file>