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73" r:id="rId9"/>
    <p:sldId id="263" r:id="rId10"/>
    <p:sldId id="274" r:id="rId11"/>
    <p:sldId id="264" r:id="rId12"/>
    <p:sldId id="265" r:id="rId13"/>
    <p:sldId id="266" r:id="rId14"/>
    <p:sldId id="267" r:id="rId15"/>
    <p:sldId id="275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2E1067-D363-4ECE-BEF2-3FB5CEC0D03E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68E23C-6056-4B47-A5CF-65D30DEFD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36912"/>
            <a:ext cx="51054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Урок  русского языка в</a:t>
            </a:r>
            <a:br>
              <a:rPr lang="ru-RU" sz="3100" dirty="0" smtClean="0"/>
            </a:br>
            <a:r>
              <a:rPr lang="ru-RU" sz="3100" dirty="0" smtClean="0"/>
              <a:t> 4 классе.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Тема:Обобщение</a:t>
            </a:r>
            <a:r>
              <a:rPr lang="ru-RU" sz="3100" dirty="0" smtClean="0"/>
              <a:t> знаний об имени прилагательном.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Учитель:Аношина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Ирина Васильевна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 проверки безударного окончания прилагательного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1.Определить, к какому существительному относится прилагательное.</a:t>
            </a:r>
          </a:p>
          <a:p>
            <a:r>
              <a:rPr lang="ru-RU" dirty="0" smtClean="0"/>
              <a:t>2.определить род, число, падеж сущ. и прил.</a:t>
            </a:r>
          </a:p>
          <a:p>
            <a:r>
              <a:rPr lang="ru-RU" dirty="0" smtClean="0"/>
              <a:t>3.Вспомнить, какое окончание пишется у прилагательного в этой форме.</a:t>
            </a:r>
          </a:p>
          <a:p>
            <a:r>
              <a:rPr lang="ru-RU" dirty="0" smtClean="0"/>
              <a:t>4.Подставить для проверки вспомогательное слово какой?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«Зимняя сказка»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Тихо-тихо сказку напевая,</a:t>
            </a:r>
          </a:p>
          <a:p>
            <a:pPr>
              <a:buNone/>
            </a:pPr>
            <a:r>
              <a:rPr lang="ru-RU" dirty="0" smtClean="0"/>
              <a:t> Проплывает в сумерках зима.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Тёпл</a:t>
            </a:r>
            <a:r>
              <a:rPr lang="ru-RU" dirty="0" smtClean="0"/>
              <a:t>… одеялом укрывая</a:t>
            </a:r>
          </a:p>
          <a:p>
            <a:r>
              <a:rPr lang="ru-RU" dirty="0" smtClean="0"/>
              <a:t> Землю и деревья, и дома.</a:t>
            </a:r>
          </a:p>
          <a:p>
            <a:r>
              <a:rPr lang="ru-RU" dirty="0" smtClean="0"/>
              <a:t> Над полями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Лёгк</a:t>
            </a:r>
            <a:r>
              <a:rPr lang="ru-RU" dirty="0" smtClean="0"/>
              <a:t>… снег кружится,</a:t>
            </a:r>
          </a:p>
          <a:p>
            <a:r>
              <a:rPr lang="ru-RU" dirty="0" smtClean="0"/>
              <a:t> Словно звёзды  падают с небес.</a:t>
            </a:r>
          </a:p>
          <a:p>
            <a:r>
              <a:rPr lang="ru-RU" dirty="0" smtClean="0"/>
              <a:t> Опустив мохнат… ресницы,</a:t>
            </a:r>
          </a:p>
          <a:p>
            <a:r>
              <a:rPr lang="ru-RU" dirty="0" smtClean="0"/>
              <a:t> Дремлет в тишине дрему… лес.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054"/>
            <a:ext cx="77048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1.Холодный, горячий, тёплый, </a:t>
            </a: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капитанский,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ледяной 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2.Багровый,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добрый,злой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весёлый.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3.Круглый , </a:t>
            </a: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обаятельный,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квадратный, овальный.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4.Утренний, дневной, вечерний, </a:t>
            </a: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песчаный.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5.Городской, сельский, лесной, гигантский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Капитанский </a:t>
            </a:r>
          </a:p>
          <a:p>
            <a:r>
              <a:rPr lang="ru-RU" sz="4800" dirty="0" smtClean="0"/>
              <a:t>Багровый</a:t>
            </a:r>
          </a:p>
          <a:p>
            <a:r>
              <a:rPr lang="ru-RU" sz="4800" dirty="0" smtClean="0"/>
              <a:t>Обаятельный </a:t>
            </a:r>
          </a:p>
          <a:p>
            <a:r>
              <a:rPr lang="ru-RU" sz="4800" dirty="0" smtClean="0"/>
              <a:t>Песчаный</a:t>
            </a:r>
          </a:p>
          <a:p>
            <a:r>
              <a:rPr lang="ru-RU" sz="4800" dirty="0" smtClean="0"/>
              <a:t>Гигантский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Жить на широк… ногу.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D:\Моя папка\Русский язык\фразеологизмы\File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1724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мил… дружка и серёжка из ушка.</a:t>
            </a:r>
            <a:endParaRPr lang="ru-RU" sz="2800" dirty="0"/>
          </a:p>
        </p:txBody>
      </p:sp>
      <p:pic>
        <p:nvPicPr>
          <p:cNvPr id="1026" name="Picture 2" descr="C:\Users\Ирина\Desktop\картинки\серё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999456"/>
            <a:ext cx="638175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816138"/>
            <a:ext cx="763284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мудр…  человеку совет требуется.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 дружбу и топором не разрубишь.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хорош… другом горы свернёшь, с плох… – горя  хлебнёшь.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Самостоятельная работа.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320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мудрому  человеку (м.р., ед.ч., Т.п.)</a:t>
            </a:r>
          </a:p>
          <a:p>
            <a:r>
              <a:rPr lang="ru-RU" sz="4000" dirty="0" smtClean="0"/>
              <a:t>Крепкую дружбу (ж.р., ед.ч., В.п.</a:t>
            </a:r>
          </a:p>
          <a:p>
            <a:r>
              <a:rPr lang="ru-RU" sz="4000" dirty="0" smtClean="0"/>
              <a:t>С хорошим другом, с плохим (м.р., ед.ч., Т.п.) 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Ю.Мориц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Тот храбрее, кто добрее, </a:t>
            </a:r>
          </a:p>
          <a:p>
            <a:pPr>
              <a:buNone/>
            </a:pPr>
            <a:r>
              <a:rPr lang="ru-RU" sz="4400" dirty="0" smtClean="0"/>
              <a:t>Тот сильнее, кто умнее,</a:t>
            </a:r>
          </a:p>
          <a:p>
            <a:pPr>
              <a:buNone/>
            </a:pPr>
            <a:r>
              <a:rPr lang="ru-RU" sz="4400" dirty="0" smtClean="0"/>
              <a:t>Только трусы с </a:t>
            </a:r>
            <a:r>
              <a:rPr lang="ru-RU" sz="4400" dirty="0" err="1" smtClean="0"/>
              <a:t>дураками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Спор решают кулаками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храбрый - трусливый</a:t>
            </a:r>
          </a:p>
          <a:p>
            <a:pPr>
              <a:buNone/>
            </a:pPr>
            <a:r>
              <a:rPr lang="ru-RU" sz="5400" dirty="0" smtClean="0"/>
              <a:t> добрый – злой</a:t>
            </a:r>
          </a:p>
          <a:p>
            <a:pPr>
              <a:buNone/>
            </a:pPr>
            <a:r>
              <a:rPr lang="ru-RU" sz="5400" dirty="0" smtClean="0"/>
              <a:t> сильный - слабый</a:t>
            </a:r>
          </a:p>
          <a:p>
            <a:pPr>
              <a:buNone/>
            </a:pPr>
            <a:r>
              <a:rPr lang="ru-RU" sz="5400" dirty="0" smtClean="0"/>
              <a:t> умный – глупый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097243"/>
            <a:ext cx="63367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мный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смышлёный,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рассудительный,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сообразительный,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смекалистый,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сметливый.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-18943"/>
            <a:ext cx="70567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это?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обозначает?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какие вопросы отвечает?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частью речи согласуется?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изменяется?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членом предложения является?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проверить написание безударных окончаний имён прилагательных?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(какой?)белый. (м.р. )</a:t>
            </a:r>
            <a:endParaRPr lang="ru-RU" dirty="0"/>
          </a:p>
        </p:txBody>
      </p:sp>
      <p:pic>
        <p:nvPicPr>
          <p:cNvPr id="19458" name="Picture 2" descr="C:\Users\Ирина\Desktop\сне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зима(какая?)белая, весна(какая?) зелёная.(ж.р.)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рина\Desktop\весна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3600400" cy="4608512"/>
          </a:xfrm>
          <a:prstGeom prst="rect">
            <a:avLst/>
          </a:prstGeom>
          <a:noFill/>
        </p:spPr>
      </p:pic>
      <p:pic>
        <p:nvPicPr>
          <p:cNvPr id="18435" name="Picture 3" descr="C:\Users\Ирина\Desktop\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0432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3012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солнце </a:t>
            </a:r>
            <a:r>
              <a:rPr lang="ru-RU" sz="2800" dirty="0" smtClean="0"/>
              <a:t>(какое?)круглое</a:t>
            </a:r>
            <a:r>
              <a:rPr lang="ru-RU" sz="2800" dirty="0"/>
              <a:t>, горячее.(</a:t>
            </a:r>
            <a:r>
              <a:rPr lang="ru-RU" sz="2800" dirty="0" err="1" smtClean="0"/>
              <a:t>ср.р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6386" name="Picture 2" descr="C:\Users\Ирина\Desktop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444500"/>
            <a:ext cx="6296025" cy="4856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5624082"/>
            <a:ext cx="770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ручьи </a:t>
            </a:r>
            <a:r>
              <a:rPr lang="ru-RU" sz="3200" dirty="0" smtClean="0"/>
              <a:t>(какие?)говорливые</a:t>
            </a:r>
            <a:r>
              <a:rPr lang="ru-RU" sz="3200" dirty="0"/>
              <a:t>.( </a:t>
            </a:r>
            <a:r>
              <a:rPr lang="ru-RU" sz="3200" dirty="0" smtClean="0"/>
              <a:t>мн. </a:t>
            </a:r>
            <a:r>
              <a:rPr lang="ru-RU" sz="3200" dirty="0"/>
              <a:t>ч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pic>
        <p:nvPicPr>
          <p:cNvPr id="17410" name="Picture 2" descr="C:\Users\Ирина\Desktop\ручь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056783" cy="4176464"/>
          </a:xfrm>
          <a:prstGeom prst="rect">
            <a:avLst/>
          </a:prstGeom>
          <a:noFill/>
        </p:spPr>
      </p:pic>
      <p:pic>
        <p:nvPicPr>
          <p:cNvPr id="17411" name="Picture 3" descr="C:\Users\Ирина\Desktop\руче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7920880" cy="558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Имена прилагательные изменяются по родам и числам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М.р.(какой?)-ой,</a:t>
            </a:r>
          </a:p>
          <a:p>
            <a:r>
              <a:rPr lang="ru-RU" sz="4800" dirty="0" smtClean="0"/>
              <a:t>-</a:t>
            </a:r>
            <a:r>
              <a:rPr lang="ru-RU" sz="4800" dirty="0" err="1" smtClean="0"/>
              <a:t>ый,-ий</a:t>
            </a:r>
            <a:endParaRPr lang="ru-RU" sz="4800" dirty="0" smtClean="0"/>
          </a:p>
          <a:p>
            <a:r>
              <a:rPr lang="ru-RU" sz="4800" dirty="0" smtClean="0"/>
              <a:t>Ж.р. (какая?) </a:t>
            </a:r>
            <a:r>
              <a:rPr lang="ru-RU" sz="4800" dirty="0" err="1" smtClean="0"/>
              <a:t>ая,-яя</a:t>
            </a:r>
            <a:endParaRPr lang="ru-RU" sz="4800" dirty="0" smtClean="0"/>
          </a:p>
          <a:p>
            <a:r>
              <a:rPr lang="ru-RU" sz="4800" dirty="0" smtClean="0"/>
              <a:t>Ср.р.(какое?)-</a:t>
            </a:r>
            <a:r>
              <a:rPr lang="ru-RU" sz="4800" dirty="0" err="1" smtClean="0"/>
              <a:t>ое</a:t>
            </a:r>
            <a:r>
              <a:rPr lang="ru-RU" sz="4800" dirty="0" smtClean="0"/>
              <a:t>, -ее</a:t>
            </a:r>
          </a:p>
          <a:p>
            <a:r>
              <a:rPr lang="ru-RU" sz="4800" dirty="0" smtClean="0"/>
              <a:t>Мн.ч.(какие?)-</a:t>
            </a:r>
            <a:r>
              <a:rPr lang="ru-RU" sz="4800" dirty="0" err="1" smtClean="0"/>
              <a:t>ые,-ие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Порядок разбора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 цели высказывания.</a:t>
            </a:r>
          </a:p>
          <a:p>
            <a:r>
              <a:rPr lang="ru-RU" dirty="0" smtClean="0"/>
              <a:t>2.По интонации.</a:t>
            </a:r>
          </a:p>
          <a:p>
            <a:r>
              <a:rPr lang="ru-RU" dirty="0" smtClean="0"/>
              <a:t>3.Грамматическая основа( основы).</a:t>
            </a:r>
          </a:p>
          <a:p>
            <a:r>
              <a:rPr lang="ru-RU" dirty="0" smtClean="0"/>
              <a:t>4.Простое или сложное.</a:t>
            </a:r>
          </a:p>
          <a:p>
            <a:r>
              <a:rPr lang="ru-RU" dirty="0" smtClean="0"/>
              <a:t>5.Распространённое или нераспространённое(для простого).</a:t>
            </a:r>
          </a:p>
          <a:p>
            <a:r>
              <a:rPr lang="ru-RU" dirty="0" smtClean="0"/>
              <a:t>6.Укажи однородные ч лены предложения (если они есть).</a:t>
            </a:r>
          </a:p>
          <a:p>
            <a:r>
              <a:rPr lang="ru-RU" dirty="0" smtClean="0"/>
              <a:t>7.Начерти схему.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431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 Урок  русского языка в  4 классе.  Тема:Обобщение знаний об имени прилагательном.   Учитель:Аношина  Ирина Васильевна  </vt:lpstr>
      <vt:lpstr>Слайд 2</vt:lpstr>
      <vt:lpstr>Слайд 3</vt:lpstr>
      <vt:lpstr>снег (какой?)белый. (м.р. )</vt:lpstr>
      <vt:lpstr>зима(какая?)белая, весна(какая?) зелёная.(ж.р.) </vt:lpstr>
      <vt:lpstr>Слайд 6</vt:lpstr>
      <vt:lpstr>Слайд 7</vt:lpstr>
      <vt:lpstr>Имена прилагательные изменяются по родам и числам</vt:lpstr>
      <vt:lpstr>Порядок разбора предложения</vt:lpstr>
      <vt:lpstr>Алгоритм проверки безударного окончания прилагательного </vt:lpstr>
      <vt:lpstr>«Зимняя сказка»</vt:lpstr>
      <vt:lpstr>Слайд 12</vt:lpstr>
      <vt:lpstr>Проверка.</vt:lpstr>
      <vt:lpstr>Жить на широк… ногу. </vt:lpstr>
      <vt:lpstr>Для мил… дружка и серёжка из ушка.</vt:lpstr>
      <vt:lpstr>Самостоятельная работа.</vt:lpstr>
      <vt:lpstr>Проверка.</vt:lpstr>
      <vt:lpstr>Ю.Мориц</vt:lpstr>
      <vt:lpstr>Проверка.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в 4 классе. Тема:Обобщение знаний об имени прилагательном.</dc:title>
  <dc:creator>Ирина</dc:creator>
  <cp:lastModifiedBy>Ирина</cp:lastModifiedBy>
  <cp:revision>25</cp:revision>
  <dcterms:created xsi:type="dcterms:W3CDTF">2012-02-26T04:48:16Z</dcterms:created>
  <dcterms:modified xsi:type="dcterms:W3CDTF">2012-02-28T05:10:28Z</dcterms:modified>
</cp:coreProperties>
</file>