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68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5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5928C-B51E-4B21-8B80-AAF8CDAD4465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4D11F-AFD7-4379-AA47-E64E426826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5928C-B51E-4B21-8B80-AAF8CDAD4465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4D11F-AFD7-4379-AA47-E64E4268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5928C-B51E-4B21-8B80-AAF8CDAD4465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4D11F-AFD7-4379-AA47-E64E4268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5928C-B51E-4B21-8B80-AAF8CDAD4465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4D11F-AFD7-4379-AA47-E64E4268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5928C-B51E-4B21-8B80-AAF8CDAD4465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4D11F-AFD7-4379-AA47-E64E426826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5928C-B51E-4B21-8B80-AAF8CDAD4465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4D11F-AFD7-4379-AA47-E64E4268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5928C-B51E-4B21-8B80-AAF8CDAD4465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4D11F-AFD7-4379-AA47-E64E4268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5928C-B51E-4B21-8B80-AAF8CDAD4465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4D11F-AFD7-4379-AA47-E64E4268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5928C-B51E-4B21-8B80-AAF8CDAD4465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4D11F-AFD7-4379-AA47-E64E426826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5928C-B51E-4B21-8B80-AAF8CDAD4465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4D11F-AFD7-4379-AA47-E64E42682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D5928C-B51E-4B21-8B80-AAF8CDAD4465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94D11F-AFD7-4379-AA47-E64E426826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D5928C-B51E-4B21-8B80-AAF8CDAD4465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94D11F-AFD7-4379-AA47-E64E426826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 bright="-6000" contrast="2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89040"/>
            <a:ext cx="313184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2786058"/>
            <a:ext cx="8217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46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Команда «</a:t>
            </a:r>
            <a:r>
              <a:rPr lang="ru-RU" sz="46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Птичий базар</a:t>
            </a:r>
            <a:r>
              <a:rPr lang="ru-RU" sz="54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54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32656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1259632" y="4797152"/>
            <a:ext cx="1440160" cy="1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8470" y="0"/>
            <a:ext cx="3605530" cy="6858000"/>
          </a:xfr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Сороки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берёзке у опушки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Повстречались две подружки.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Две сороки – хохотушки,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Длиннохвостые болтушки.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подружки – стрекотушки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Шум подняли на опушке.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Три часа они болтали.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Спать медведю не давали.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Всё шумели, всё галдели,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Непонятно, что хотели.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Три часа всё стрекотали,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 друг друга не слыхали!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Поболтать, конечно, можно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Обо всём! Но только сложно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Ну, хоть что-нибудь понять,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Коль не будешь сам молчать.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Три часа они болтали…</a:t>
            </a:r>
          </a:p>
          <a:p>
            <a:pPr>
              <a:buNone/>
            </a:pPr>
            <a:r>
              <a:rPr lang="ru-RU" sz="2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…Что друг другу рассказали?</a:t>
            </a:r>
          </a:p>
          <a:p>
            <a:pPr>
              <a:buNone/>
            </a:pPr>
            <a:r>
              <a:rPr lang="ru-RU" sz="46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А. Барто</a:t>
            </a:r>
            <a:endParaRPr lang="ru-RU" sz="4600" b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2097347_1300215949_Soro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850044" cy="4308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05264"/>
            <a:ext cx="86409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0_64d48_a44ba974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237312"/>
            <a:ext cx="4716016" cy="35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Содержимое 3" descr="b826ef39ac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0269760"/>
            <a:ext cx="4463479" cy="3347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571744"/>
            <a:ext cx="33337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3048000" cy="2200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2931259" cy="21618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рямоугольник 11"/>
          <p:cNvSpPr/>
          <p:nvPr/>
        </p:nvSpPr>
        <p:spPr>
          <a:xfrm>
            <a:off x="5292080" y="188640"/>
            <a:ext cx="23550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Галчата</a:t>
            </a:r>
            <a:endParaRPr lang="ru-RU" sz="36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908720"/>
            <a:ext cx="66437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заборе снег мохнатый </a:t>
            </a:r>
            <a:endParaRPr lang="ru-RU" sz="2400" b="1" cap="all" spc="0" dirty="0" smtClean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толстой </a:t>
            </a:r>
            <a:r>
              <a:rPr lang="ru-RU" sz="2400" b="1" cap="all" spc="0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грядочкой лежит.</a:t>
            </a:r>
          </a:p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Налетели вмиг галчата… </a:t>
            </a:r>
            <a:endParaRPr lang="ru-RU" sz="2400" b="1" cap="all" spc="0" dirty="0" smtClean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Ух</a:t>
            </a:r>
            <a:r>
              <a:rPr lang="ru-RU" sz="2400" b="1" cap="all" spc="0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какой серьёзный вид!</a:t>
            </a:r>
            <a:endParaRPr lang="ru-RU" sz="2400" b="1" cap="all" spc="0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0_47ed7_f32cf64f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3515882" cy="2636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Содержимое 3" descr="00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24944"/>
            <a:ext cx="3611893" cy="2708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1520" y="188640"/>
            <a:ext cx="871296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Ходят боком вдоль забора, головёнки изогнув,</a:t>
            </a:r>
          </a:p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друг дружку скоро-скоро </a:t>
            </a:r>
            <a:endParaRPr lang="ru-RU" sz="2400" b="1" cap="all" spc="0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клювом </a:t>
            </a: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цапают за клюв.</a:t>
            </a:r>
          </a:p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вы </a:t>
            </a: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ссоритесь</a:t>
            </a: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пичужки? </a:t>
            </a:r>
            <a:endParaRPr lang="ru-RU" sz="2400" b="1" cap="all" spc="0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Мало </a:t>
            </a: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ль места вам кругом –</a:t>
            </a:r>
          </a:p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берёзовой макушке, </a:t>
            </a:r>
            <a:endParaRPr lang="ru-RU" sz="2400" b="1" cap="all" spc="0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крыльце </a:t>
            </a: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 крыльцом.</a:t>
            </a:r>
            <a:endParaRPr lang="ru-RU" sz="24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0_1189_d1ca98b0_XL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31840" y="4437112"/>
            <a:ext cx="2946575" cy="2220298"/>
          </a:xfrm>
          <a:prstGeom prst="roundRect">
            <a:avLst>
              <a:gd name="adj" fmla="val 16667"/>
            </a:avLst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4668011" cy="3501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15616" y="332656"/>
            <a:ext cx="78209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Эх, когда б я сам был галкой – </a:t>
            </a:r>
            <a:endParaRPr lang="ru-RU" sz="2400" b="1" cap="all" spc="0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форточку махнул</a:t>
            </a:r>
          </a:p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весёлою </a:t>
            </a:r>
            <a:r>
              <a:rPr lang="ru-RU" sz="2400" b="1" cap="all" spc="0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нырялкой</a:t>
            </a: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all" spc="0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синем небе утонул…</a:t>
            </a:r>
            <a:endParaRPr lang="ru-RU" sz="24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204864"/>
            <a:ext cx="34728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Саша Чёрный</a:t>
            </a:r>
            <a:endParaRPr lang="ru-RU" sz="32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029075" cy="2684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 bright="-12000" contrast="-1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259632" y="4797152"/>
            <a:ext cx="1440160" cy="1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789040"/>
            <a:ext cx="313184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2492896"/>
            <a:ext cx="7824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  <a:r>
              <a:rPr lang="ru-RU" sz="5400" b="1" cap="all" spc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  <a:r>
              <a:rPr lang="ru-RU" sz="5400" b="1" cap="all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внимание</a:t>
            </a:r>
            <a:r>
              <a:rPr lang="ru-RU" sz="5400" b="1" cap="all" spc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</TotalTime>
  <Words>184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«Птицы»</dc:title>
  <dc:creator>Admin</dc:creator>
  <cp:lastModifiedBy>USER</cp:lastModifiedBy>
  <cp:revision>21</cp:revision>
  <dcterms:created xsi:type="dcterms:W3CDTF">2012-03-14T17:14:02Z</dcterms:created>
  <dcterms:modified xsi:type="dcterms:W3CDTF">2013-01-24T07:18:22Z</dcterms:modified>
</cp:coreProperties>
</file>