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00" y="1340768"/>
            <a:ext cx="835862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833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УЧЕНИК</dc:creator>
  <cp:lastModifiedBy>УЧЕНИК</cp:lastModifiedBy>
  <cp:revision>1</cp:revision>
  <dcterms:created xsi:type="dcterms:W3CDTF">2013-01-10T09:33:28Z</dcterms:created>
  <dcterms:modified xsi:type="dcterms:W3CDTF">2013-01-10T09:38:24Z</dcterms:modified>
</cp:coreProperties>
</file>