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6" r:id="rId4"/>
    <p:sldId id="278" r:id="rId5"/>
    <p:sldId id="291" r:id="rId6"/>
    <p:sldId id="277" r:id="rId7"/>
    <p:sldId id="279" r:id="rId8"/>
    <p:sldId id="272" r:id="rId9"/>
    <p:sldId id="296" r:id="rId10"/>
    <p:sldId id="267" r:id="rId11"/>
    <p:sldId id="269" r:id="rId12"/>
    <p:sldId id="270" r:id="rId13"/>
    <p:sldId id="292" r:id="rId14"/>
    <p:sldId id="297" r:id="rId15"/>
    <p:sldId id="295" r:id="rId16"/>
    <p:sldId id="275" r:id="rId17"/>
    <p:sldId id="281" r:id="rId18"/>
    <p:sldId id="287" r:id="rId19"/>
    <p:sldId id="271" r:id="rId20"/>
    <p:sldId id="282" r:id="rId21"/>
    <p:sldId id="280" r:id="rId22"/>
    <p:sldId id="284" r:id="rId23"/>
    <p:sldId id="283" r:id="rId24"/>
    <p:sldId id="285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AFE61E-0DF9-4C96-B176-07F1430352BB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4F5BDF-FDCD-4D16-BEDA-8C2FADCB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88A6-F577-42C5-A0E5-755582D9A0E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980A-1298-4D56-B162-34FA6A3BF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4606-ABC8-4B14-AD5D-10D083C539A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6AEA-07FC-41E3-97CB-6949E11C9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CEBF-5395-49E9-B57C-EE5B5B92C2F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F6FD-EE60-466B-8823-80BADA33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E723-961A-4F1F-9139-BFB7884CA2C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481C-025A-416D-90C7-95AB94BC7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184C-191D-43C3-944B-A173A7FA443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0B8E-2F2D-4950-A88B-CD3AC35E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92F9-7253-45CC-BAB7-67CFBF5B200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F2DA-8483-4B57-93BF-BB7B0826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8095-6821-4108-BEB3-E066F9030691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5C58-9F5E-4C53-AB57-C12B8227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3178-362A-4F38-BCF9-6458E527F6E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8425-9383-4DC3-AA79-B2567184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9AA7-B091-4CDD-8DCA-A38491EEB03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76B0-101F-4772-8ED0-650A7787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3744-F6DA-4285-8A65-DF0BCE3BF62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54A4-386F-4164-85B2-1752ADD3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9468-87C6-4CFE-BF69-80DCC7952C5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A550-684C-44C6-B5C1-4692A2BEE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F38664-229B-4F29-BEAE-631148868A7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A92C64-AC26-4417-B4E8-46A78B83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14375" y="85725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mic Sans MS" pitchFamily="66" charset="0"/>
              </a:rPr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207168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285750" y="1093788"/>
            <a:ext cx="8858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«Здоровячок»</a:t>
            </a:r>
            <a:endParaRPr lang="en-US" sz="3200" b="1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Формирование культуры здорового </a:t>
            </a:r>
            <a:endParaRPr lang="en-US" sz="3200" b="1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образа жизни и безопасного </a:t>
            </a:r>
            <a:r>
              <a:rPr lang="en-US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поведения у</a:t>
            </a:r>
            <a:r>
              <a:rPr lang="en-US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дошкольников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ОВЗ 4-5 лет.</a:t>
            </a:r>
            <a:endParaRPr lang="ru-RU" sz="320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903663"/>
            <a:ext cx="57864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b="1">
                <a:latin typeface="Comic Sans MS" pitchFamily="66" charset="0"/>
                <a:cs typeface="Times New Roman" pitchFamily="18" charset="0"/>
              </a:rPr>
              <a:t>         «</a:t>
            </a:r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 не боюсь еще раз повторить: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Забота о здоровье – это важнейший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труд воспитателя. От жизнерадостности, 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бодрости детей зависит их духовная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жизнь, мировоззрение, умственное  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развитие, прочность знаний, вера в свои  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силы»       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/>
            <a:r>
              <a:rPr lang="ru-RU" sz="16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                      В.А. Сухомлинский</a:t>
            </a:r>
            <a:endParaRPr lang="ru-RU" sz="1600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4214813" y="4286250"/>
            <a:ext cx="4929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Фокина Наталья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Владимировна</a:t>
            </a:r>
          </a:p>
          <a:p>
            <a:pPr algn="ctr"/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218-816-329</a:t>
            </a:r>
          </a:p>
          <a:p>
            <a:pPr algn="ctr"/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69" name="Рисунок 6" descr="S73041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7550" y="2928938"/>
            <a:ext cx="37179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S73041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67074">
            <a:off x="1322388" y="3721100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5" descr="S73041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1357313"/>
            <a:ext cx="3143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1571625" y="714375"/>
            <a:ext cx="6678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Зрительная гимнастика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4714875" y="1460500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Разберемся вместе дети,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Для чего глаза на свете?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 зачем у всех у нас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 лице есть пара глаз?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42938" y="714375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Артикуляционная гимнастика</a:t>
            </a:r>
          </a:p>
        </p:txBody>
      </p:sp>
      <p:pic>
        <p:nvPicPr>
          <p:cNvPr id="12294" name="Рисунок 9" descr="2.jp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 rot="643918">
            <a:off x="4572000" y="17145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1571625" y="4643438"/>
            <a:ext cx="56435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Кончилось уже безделье,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Будет языку веселье,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Будем с ним сейчас играть,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Язык наш нужно показать.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2296" name="Рисунок 11" descr="S7304261.JPG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 rot="-618962">
            <a:off x="565150" y="168751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7" name="Рисунок 4" descr="S7304099.JPG"/>
          <p:cNvPicPr>
            <a:picLocks noChangeAspect="1"/>
          </p:cNvPicPr>
          <p:nvPr/>
        </p:nvPicPr>
        <p:blipFill>
          <a:blip r:embed="rId3" cstate="email"/>
          <a:srcRect b="-2914"/>
          <a:stretch>
            <a:fillRect/>
          </a:stretch>
        </p:blipFill>
        <p:spPr bwMode="auto">
          <a:xfrm>
            <a:off x="4786313" y="2000250"/>
            <a:ext cx="33575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42938" y="7143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Утренняя гимнастика, пальчиковые игры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11557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Живут мальчики – веселые пальчики.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Озорные ножки ходят по дорожке.</a:t>
            </a:r>
          </a:p>
        </p:txBody>
      </p:sp>
      <p:pic>
        <p:nvPicPr>
          <p:cNvPr id="13320" name="Рисунок 8" descr="S730424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2571750"/>
            <a:ext cx="39989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714375" y="1457325"/>
            <a:ext cx="40005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носом не сопеть,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была смекалка,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Всем ребятушкам нужна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Каждый день  закалка.</a:t>
            </a:r>
          </a:p>
          <a:p>
            <a:pPr algn="ctr" eaLnBrk="0" hangingPunct="0"/>
            <a:endParaRPr lang="ru-RU" sz="20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0" y="714375"/>
            <a:ext cx="935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Закаливание</a:t>
            </a:r>
          </a:p>
        </p:txBody>
      </p:sp>
      <p:pic>
        <p:nvPicPr>
          <p:cNvPr id="14342" name="Рисунок 6" descr="S730426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57313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S730427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314325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14313" y="1249363"/>
            <a:ext cx="45005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горло не болело, 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его погладим смело.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 не кашлять, не чихать,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Надо носик растирать.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Знаем, знаем – да, да, да,</a:t>
            </a: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Нам простуда не страшна!</a:t>
            </a:r>
          </a:p>
          <a:p>
            <a:pPr algn="ctr" eaLnBrk="0" hangingPunct="0"/>
            <a:endParaRPr lang="ru-RU" sz="20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0" y="714375"/>
            <a:ext cx="935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Самомассаж</a:t>
            </a:r>
          </a:p>
        </p:txBody>
      </p:sp>
      <p:pic>
        <p:nvPicPr>
          <p:cNvPr id="15366" name="Рисунок 5" descr="S730427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171450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S7304277.JPG"/>
          <p:cNvPicPr>
            <a:picLocks noChangeAspect="1"/>
          </p:cNvPicPr>
          <p:nvPr/>
        </p:nvPicPr>
        <p:blipFill>
          <a:blip r:embed="rId4" cstate="email"/>
          <a:srcRect b="-2"/>
          <a:stretch>
            <a:fillRect/>
          </a:stretch>
        </p:blipFill>
        <p:spPr bwMode="auto">
          <a:xfrm>
            <a:off x="1357313" y="3438525"/>
            <a:ext cx="27146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714375"/>
            <a:ext cx="878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Прогулки </a:t>
            </a:r>
          </a:p>
        </p:txBody>
      </p:sp>
      <p:pic>
        <p:nvPicPr>
          <p:cNvPr id="16389" name="Рисунок 4" descr="S73039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2858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S73039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0" y="2428875"/>
            <a:ext cx="42148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785813" y="4429125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Мы гуляем, и играем.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Много нового узнаем.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3" name="Рисунок 4" descr="S73041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21443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S73041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30718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57188" y="642938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Экскурсии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4714875" y="1643063"/>
            <a:ext cx="3643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 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Все маленькие детки 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Обязаны узнать: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Пилюли и таблетки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Тайком нельзя глотать!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7143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Просмотр мультфильмов, презентаций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0" y="50006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Помни: вреден телевизор, если глаз к экрану близок.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И, конечно, вредно глазу, если смотришь много сразу.</a:t>
            </a:r>
          </a:p>
        </p:txBody>
      </p:sp>
      <p:pic>
        <p:nvPicPr>
          <p:cNvPr id="18439" name="Рисунок 7" descr="S73042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1285875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7143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Изобразительная деятельность</a:t>
            </a:r>
          </a:p>
        </p:txBody>
      </p:sp>
      <p:pic>
        <p:nvPicPr>
          <p:cNvPr id="19461" name="Рисунок 4" descr="S73038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26004">
            <a:off x="503238" y="1454150"/>
            <a:ext cx="384968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S73038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0" y="29289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4500563" y="2071688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Витамины и вкусны,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и полезны, и важны!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642938" y="4429125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Ну -ка милый мой дружок.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Нарисуй быстрей кружок,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Глазки, носик, ушка два.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Получилась голова.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0" y="23574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</a:rPr>
              <a:t>Взаимодействие </a:t>
            </a:r>
          </a:p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</a:rPr>
              <a:t>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1285875" y="852488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Система работы по формированию культуры здорового образа жизни и безопасности у дошкольников 4-5 лет   с ОВЗ (ЗПР)</a:t>
            </a:r>
            <a:endParaRPr lang="ru-RU" sz="200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4714875"/>
            <a:ext cx="2286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Я и  мое тело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63" y="4714875"/>
            <a:ext cx="2643187" cy="1214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Личная  гигиена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и привычки здоровья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50" y="4643438"/>
            <a:ext cx="2286000" cy="785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Правила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безопасности</a:t>
            </a:r>
          </a:p>
        </p:txBody>
      </p:sp>
      <p:pic>
        <p:nvPicPr>
          <p:cNvPr id="3081" name="Рисунок 14" descr="13133902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18573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>
            <a:endCxn id="9" idx="0"/>
          </p:cNvCxnSpPr>
          <p:nvPr/>
        </p:nvCxnSpPr>
        <p:spPr>
          <a:xfrm>
            <a:off x="5143500" y="3429000"/>
            <a:ext cx="1822450" cy="1285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 rot="5400000">
            <a:off x="3893343" y="4250532"/>
            <a:ext cx="78581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0"/>
          </p:cNvCxnSpPr>
          <p:nvPr/>
        </p:nvCxnSpPr>
        <p:spPr>
          <a:xfrm rot="10800000" flipV="1">
            <a:off x="1785938" y="3357563"/>
            <a:ext cx="1714500" cy="13573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14375" y="785813"/>
            <a:ext cx="778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Информационный стенд</a:t>
            </a:r>
          </a:p>
        </p:txBody>
      </p:sp>
      <p:pic>
        <p:nvPicPr>
          <p:cNvPr id="21509" name="Рисунок 5" descr="S73042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1714500"/>
            <a:ext cx="45989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500063" y="2714625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Вы поймите: в нашей жизни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Знания и интерес -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Вот единственная сила,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Та, что двигает прогресс!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6429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Фотовыставки</a:t>
            </a:r>
          </a:p>
        </p:txBody>
      </p:sp>
      <p:pic>
        <p:nvPicPr>
          <p:cNvPr id="22534" name="Рисунок 6" descr="S73040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2571750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857250" y="4143375"/>
            <a:ext cx="267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«Рисуем настроение»</a:t>
            </a:r>
          </a:p>
          <a:p>
            <a:endParaRPr lang="ru-RU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4429125" y="1214438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en-US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Зимушка – зима, рада тебе детвора!»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Снег сегодня шел с утра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 рада снегу детвора.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4400550"/>
            <a:ext cx="46434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Сияют ваши глазки,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пляшет язычок.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Вот такой секретик счастья.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забудь его, дружок! </a:t>
            </a:r>
          </a:p>
        </p:txBody>
      </p:sp>
      <p:pic>
        <p:nvPicPr>
          <p:cNvPr id="22538" name="Рисунок 5" descr="S730386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643063"/>
            <a:ext cx="39957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7" name="Рисунок 4" descr="S73039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25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 descr="S730388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29289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57188" y="71437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Развлечения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14605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Здорово, когда мы вместе и играть  нам интересней!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0" y="7143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Если дружно, если вместе – хорошо на свете жить.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Если дружно, если вместе поиграть и не тужить»</a:t>
            </a:r>
          </a:p>
        </p:txBody>
      </p:sp>
      <p:pic>
        <p:nvPicPr>
          <p:cNvPr id="24582" name="Рисунок 6" descr="S730388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643063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42938" y="642938"/>
            <a:ext cx="764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«Здоровячок»</a:t>
            </a:r>
          </a:p>
        </p:txBody>
      </p:sp>
      <p:pic>
        <p:nvPicPr>
          <p:cNvPr id="25605" name="Рисунок 5" descr="S73042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1149350"/>
            <a:ext cx="385921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428625" y="2571750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Вот Вам добрые советы,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 них и спрятаны секреты,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Как здоровье сохранить.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Научитесь  его ценить!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7858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Благодарю  за внимание!</a:t>
            </a:r>
          </a:p>
        </p:txBody>
      </p:sp>
      <p:pic>
        <p:nvPicPr>
          <p:cNvPr id="26629" name="Рисунок 5" descr="S730427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1643063"/>
            <a:ext cx="4357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14375" y="2000250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</a:rPr>
              <a:t>Совместная деятельность детей и взрослых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00063" y="6429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Исследовательская деятельность</a:t>
            </a:r>
          </a:p>
        </p:txBody>
      </p:sp>
      <p:pic>
        <p:nvPicPr>
          <p:cNvPr id="5126" name="Рисунок 5" descr="S73040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31719">
            <a:off x="1254125" y="2682875"/>
            <a:ext cx="24050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 rot="-557720">
            <a:off x="384175" y="1363663"/>
            <a:ext cx="3546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Дом в порядке содержи: 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Вилки, ножницы, ножи,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И иголки, и булавки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Ты на место положи.</a:t>
            </a:r>
          </a:p>
        </p:txBody>
      </p:sp>
      <p:pic>
        <p:nvPicPr>
          <p:cNvPr id="5128" name="Рисунок 10" descr="S730409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1643063"/>
            <a:ext cx="41894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4286250" y="4929188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Свет, мой зеркальце,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скажи…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8" name="Рисунок 7" descr="S73040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25" y="2214563"/>
            <a:ext cx="38115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8" descr="S73041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0" y="928688"/>
            <a:ext cx="40973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214313" y="5286375"/>
            <a:ext cx="892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Чем мы не похожи на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14375" y="642938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Игровая деятельность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Сюжетно – ролевые игры</a:t>
            </a:r>
          </a:p>
        </p:txBody>
      </p:sp>
      <p:pic>
        <p:nvPicPr>
          <p:cNvPr id="7174" name="Рисунок 10" descr="S73038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50018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2786063" y="1643063"/>
            <a:ext cx="2571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Что-то ни так на шоссе впереди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Думай водитель! Зорко гляди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!</a:t>
            </a:r>
            <a:r>
              <a:rPr lang="ru-RU"/>
              <a:t/>
            </a:r>
            <a:br>
              <a:rPr lang="ru-RU"/>
            </a:br>
            <a:endParaRPr lang="ru-RU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6" name="Рисунок 12" descr="S730416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41433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6000750" y="4286250"/>
            <a:ext cx="2857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Без доброго слова, Без тёплого слова,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Без нежного слова - Не лечат больного!</a:t>
            </a:r>
          </a:p>
        </p:txBody>
      </p:sp>
      <p:pic>
        <p:nvPicPr>
          <p:cNvPr id="7178" name="Рисунок 11" descr="S73040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142875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214313" y="4443413"/>
            <a:ext cx="2928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Расти, коса до пояса,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2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Не вырони ни волоса.</a:t>
            </a: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00063" y="714375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Дидактические игры</a:t>
            </a:r>
          </a:p>
        </p:txBody>
      </p:sp>
      <p:pic>
        <p:nvPicPr>
          <p:cNvPr id="8198" name="Рисунок 5" descr="S73040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1285875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S73041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12144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42938" y="33575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«Съедобное –несъедобное»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4786313" y="3571875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«Что плохо, а что хорошо»     </a:t>
            </a:r>
            <a:endParaRPr lang="en-US" sz="2000" b="1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(гигиена)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57750" y="4786313"/>
            <a:ext cx="2944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«Вкусные витамины»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Вот полезная еда,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витаминами полна!</a:t>
            </a:r>
          </a:p>
        </p:txBody>
      </p:sp>
      <p:pic>
        <p:nvPicPr>
          <p:cNvPr id="8203" name="Рисунок 11" descr="S730425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0" y="38576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1" name="Рисунок 4" descr="S73040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11599">
            <a:off x="661988" y="1552575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71500" y="52149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Палка, палка, огуречик, вот и вышел человечек»</a:t>
            </a:r>
          </a:p>
        </p:txBody>
      </p:sp>
      <p:pic>
        <p:nvPicPr>
          <p:cNvPr id="9223" name="Рисунок 7" descr="S73042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7188" y="17859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85750" y="785813"/>
            <a:ext cx="792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Творческие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8a3eac7f8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6429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Трудовая деятельность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857250" y="4643438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Мыло пенится в корыте –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Я стираю, посмотрите!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4857750" y="1285875"/>
            <a:ext cx="4000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Чтобы поставить </a:t>
            </a:r>
            <a:endParaRPr lang="en-US" sz="2000" b="1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микробам преграду,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Вымыть посуду, </a:t>
            </a:r>
            <a:endParaRPr lang="en-US" sz="2000" b="1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конечно же, надо.</a:t>
            </a:r>
            <a:br>
              <a:rPr lang="ru-RU" sz="2000" b="1">
                <a:solidFill>
                  <a:srgbClr val="C00000"/>
                </a:solidFill>
                <a:latin typeface="Comic Sans MS" pitchFamily="66" charset="0"/>
              </a:rPr>
            </a:br>
            <a:endParaRPr lang="ru-RU" sz="2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7" name="Рисунок 6" descr="S73042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1571625"/>
            <a:ext cx="335756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7" descr="S73042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2786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440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182</cp:revision>
  <dcterms:created xsi:type="dcterms:W3CDTF">2012-01-27T15:37:24Z</dcterms:created>
  <dcterms:modified xsi:type="dcterms:W3CDTF">2012-10-29T16:55:10Z</dcterms:modified>
</cp:coreProperties>
</file>