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6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57E3C6-DAA5-434A-AECE-B6284A332B02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3F2CD5B-5001-481E-A61E-1826F62E1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7E3C6-DAA5-434A-AECE-B6284A332B02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2CD5B-5001-481E-A61E-1826F62E1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F57E3C6-DAA5-434A-AECE-B6284A332B02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F2CD5B-5001-481E-A61E-1826F62E1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7E3C6-DAA5-434A-AECE-B6284A332B02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2CD5B-5001-481E-A61E-1826F62E1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57E3C6-DAA5-434A-AECE-B6284A332B02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3F2CD5B-5001-481E-A61E-1826F62E1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7E3C6-DAA5-434A-AECE-B6284A332B02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2CD5B-5001-481E-A61E-1826F62E1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7E3C6-DAA5-434A-AECE-B6284A332B02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2CD5B-5001-481E-A61E-1826F62E1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7E3C6-DAA5-434A-AECE-B6284A332B02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2CD5B-5001-481E-A61E-1826F62E1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57E3C6-DAA5-434A-AECE-B6284A332B02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2CD5B-5001-481E-A61E-1826F62E1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7E3C6-DAA5-434A-AECE-B6284A332B02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2CD5B-5001-481E-A61E-1826F62E1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7E3C6-DAA5-434A-AECE-B6284A332B02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2CD5B-5001-481E-A61E-1826F62E1C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F57E3C6-DAA5-434A-AECE-B6284A332B02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3F2CD5B-5001-481E-A61E-1826F62E1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854952"/>
            <a:ext cx="6229926" cy="2286016"/>
          </a:xfrm>
        </p:spPr>
        <p:txBody>
          <a:bodyPr anchor="t" anchorCtr="0"/>
          <a:lstStyle/>
          <a:p>
            <a:pPr algn="l"/>
            <a:r>
              <a:rPr lang="ru-RU" sz="3600" dirty="0" smtClean="0">
                <a:latin typeface="Arial Narrow" pitchFamily="34" charset="0"/>
              </a:rPr>
              <a:t>Литературная викторина </a:t>
            </a:r>
            <a:br>
              <a:rPr lang="ru-RU" sz="3600" dirty="0" smtClean="0">
                <a:latin typeface="Arial Narrow" pitchFamily="34" charset="0"/>
              </a:rPr>
            </a:br>
            <a:r>
              <a:rPr lang="ru-RU" sz="3600" dirty="0" smtClean="0">
                <a:latin typeface="Arial Narrow" pitchFamily="34" charset="0"/>
              </a:rPr>
              <a:t>по творчеству </a:t>
            </a:r>
            <a:r>
              <a:rPr lang="ru-RU" sz="3600" dirty="0" err="1" smtClean="0">
                <a:latin typeface="Arial Narrow" pitchFamily="34" charset="0"/>
              </a:rPr>
              <a:t>А.п.чехова</a:t>
            </a:r>
            <a:r>
              <a:rPr lang="ru-RU" sz="3600" dirty="0" smtClean="0">
                <a:latin typeface="Arial Narrow" pitchFamily="34" charset="0"/>
              </a:rPr>
              <a:t> </a:t>
            </a:r>
            <a:br>
              <a:rPr lang="ru-RU" sz="3600" dirty="0" smtClean="0">
                <a:latin typeface="Arial Narrow" pitchFamily="34" charset="0"/>
              </a:rPr>
            </a:br>
            <a:endParaRPr lang="ru-RU" sz="3600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2071678"/>
            <a:ext cx="6336704" cy="442915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Викторина для учащихся </a:t>
            </a:r>
          </a:p>
          <a:p>
            <a:pPr algn="l"/>
            <a:r>
              <a:rPr lang="ru-RU" dirty="0" smtClean="0"/>
              <a:t>7 – 9 классов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Подготовила учитель </a:t>
            </a:r>
          </a:p>
          <a:p>
            <a:r>
              <a:rPr lang="ru-RU" dirty="0" smtClean="0"/>
              <a:t>МБОУ «СОШ с.Каменный Яр» </a:t>
            </a:r>
          </a:p>
          <a:p>
            <a:r>
              <a:rPr lang="ru-RU" dirty="0" smtClean="0"/>
              <a:t>Астраханской области </a:t>
            </a:r>
          </a:p>
          <a:p>
            <a:r>
              <a:rPr lang="ru-RU" dirty="0" smtClean="0"/>
              <a:t>Шабанова Н.Д</a:t>
            </a:r>
            <a:r>
              <a:rPr lang="ru-RU" dirty="0" smtClean="0"/>
              <a:t>.</a:t>
            </a:r>
          </a:p>
          <a:p>
            <a:r>
              <a:rPr lang="ru-RU" smtClean="0"/>
              <a:t>219-595-167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 отрывку вспомните </a:t>
            </a:r>
            <a:br>
              <a:rPr lang="ru-RU" sz="2400" dirty="0" smtClean="0"/>
            </a:br>
            <a:r>
              <a:rPr lang="ru-RU" sz="2400" dirty="0" smtClean="0"/>
              <a:t>название рассказа </a:t>
            </a:r>
            <a:r>
              <a:rPr lang="ru-RU" sz="2400" dirty="0" err="1" smtClean="0"/>
              <a:t>а.п.чехова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«По какому это случаю тут? Почему тут? Это ты зачем палец?.. Кто кричал?»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71236" y="5878433"/>
            <a:ext cx="4429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 «Хамелеон»</a:t>
            </a:r>
            <a:endParaRPr lang="ru-RU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571744"/>
            <a:ext cx="3000396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67355" y="2571744"/>
            <a:ext cx="2972593" cy="371477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55923" y="3116575"/>
            <a:ext cx="102784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1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 отрывку вспомните </a:t>
            </a:r>
            <a:br>
              <a:rPr lang="ru-RU" sz="2400" dirty="0" smtClean="0"/>
            </a:br>
            <a:r>
              <a:rPr lang="ru-RU" sz="2400" dirty="0" smtClean="0"/>
              <a:t>название рассказа </a:t>
            </a:r>
            <a:r>
              <a:rPr lang="ru-RU" sz="2400" dirty="0" err="1" smtClean="0"/>
              <a:t>а.п.чехова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427168" cy="48463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 smtClean="0"/>
              <a:t>Дураком</a:t>
            </a:r>
            <a:r>
              <a:rPr lang="ru-RU" dirty="0" smtClean="0"/>
              <a:t> каким прикидывается! Точно вчера родился или с неба упал. Разве ты не понимаешь, глупая голова, к чему ведет это отвинчивание?..»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733256"/>
            <a:ext cx="34998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 smtClean="0"/>
              <a:t>«Злоумышленник»</a:t>
            </a:r>
            <a:endParaRPr lang="ru-RU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5576" y="3450090"/>
            <a:ext cx="371477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025577" y="3450090"/>
            <a:ext cx="3714776" cy="26432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16363" y="3501008"/>
            <a:ext cx="102784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1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 отрывку вспомните </a:t>
            </a:r>
            <a:br>
              <a:rPr lang="ru-RU" sz="2400" dirty="0" smtClean="0"/>
            </a:br>
            <a:r>
              <a:rPr lang="ru-RU" sz="2400" dirty="0" smtClean="0"/>
              <a:t>название рассказа </a:t>
            </a:r>
            <a:r>
              <a:rPr lang="ru-RU" sz="2400" dirty="0" err="1" smtClean="0"/>
              <a:t>а.п.чехова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7499176" cy="484632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«Около строящейся купальни, под зелёными ветвями ивняка, барахтается плотник Герасим, высокий, тощий мужик с рыжей курчавой головой и лицом, поросшим волосами. Он пыхтит, отдувается и, сильно мигая глазами, старается достать что-то из-под корней ивняка…»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6069947"/>
            <a:ext cx="40719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200" dirty="0" smtClean="0"/>
              <a:t>Налим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857628"/>
            <a:ext cx="1826349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32885" y="3821610"/>
            <a:ext cx="1861008" cy="267922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861048"/>
            <a:ext cx="102784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1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 отрывку вспомните </a:t>
            </a:r>
            <a:br>
              <a:rPr lang="ru-RU" sz="2400" dirty="0" smtClean="0"/>
            </a:br>
            <a:r>
              <a:rPr lang="ru-RU" sz="2400" dirty="0" smtClean="0"/>
              <a:t>название рассказа </a:t>
            </a:r>
            <a:r>
              <a:rPr lang="ru-RU" sz="2400" dirty="0" err="1" smtClean="0"/>
              <a:t>а.п.чехова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7488832" cy="484632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«Вы, ваше благородие, изволили говорить, не моё это дело народ разгонять … Хорошо-с… А ежели беспорядки? Нешто можно дозволять, чтобы народ безобразил? Где это в законе написано, чтоб народу волю давать».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84714" y="6165304"/>
            <a:ext cx="3491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 smtClean="0"/>
              <a:t>«Унтер Пришибеев»</a:t>
            </a:r>
            <a:endParaRPr lang="ru-RU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3429000"/>
            <a:ext cx="2396002" cy="3074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92080" y="3429000"/>
            <a:ext cx="2396002" cy="307432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92427" y="3728869"/>
            <a:ext cx="102784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1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По отрывку вспомните </a:t>
            </a:r>
            <a:br>
              <a:rPr lang="ru-RU" sz="2000" dirty="0" smtClean="0"/>
            </a:br>
            <a:r>
              <a:rPr lang="ru-RU" sz="2000" dirty="0" smtClean="0"/>
              <a:t>название рассказа </a:t>
            </a:r>
            <a:r>
              <a:rPr lang="ru-RU" sz="2000" dirty="0" err="1" smtClean="0"/>
              <a:t>а.п.чехова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9416"/>
            <a:ext cx="756084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«Она была уже не молода, и чутьё у неё ослабело, так что, случалось, лисий след она принимала за собачий и иногда даже, обманутая чутьём, сбивалась с дороги, чего с нею никогда не бывало в молодости…»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6094457"/>
            <a:ext cx="3146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«Белолобый»</a:t>
            </a:r>
            <a:endParaRPr lang="ru-RU" sz="2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733289"/>
            <a:ext cx="2009001" cy="279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3733289"/>
            <a:ext cx="2009001" cy="279205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861048"/>
            <a:ext cx="102784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1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 отрывку вспомните</a:t>
            </a:r>
            <a:br>
              <a:rPr lang="ru-RU" sz="2400" dirty="0" smtClean="0"/>
            </a:br>
            <a:r>
              <a:rPr lang="ru-RU" sz="2400" dirty="0" smtClean="0"/>
              <a:t> название </a:t>
            </a:r>
            <a:r>
              <a:rPr lang="ru-RU" sz="2400" dirty="0" err="1" smtClean="0"/>
              <a:t>рассказк</a:t>
            </a:r>
            <a:r>
              <a:rPr lang="ru-RU" sz="2400" dirty="0" smtClean="0"/>
              <a:t> </a:t>
            </a:r>
            <a:r>
              <a:rPr lang="ru-RU" sz="2400" dirty="0" err="1" smtClean="0"/>
              <a:t>а.п.чехова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7776864" cy="4846320"/>
          </a:xfrm>
        </p:spPr>
        <p:txBody>
          <a:bodyPr>
            <a:normAutofit/>
          </a:bodyPr>
          <a:lstStyle/>
          <a:p>
            <a:pPr marL="176213" indent="-87313">
              <a:buNone/>
            </a:pPr>
            <a:r>
              <a:rPr lang="ru-RU" sz="2000" dirty="0" smtClean="0"/>
              <a:t> </a:t>
            </a:r>
            <a:r>
              <a:rPr lang="ru-RU" sz="2400" dirty="0" smtClean="0"/>
              <a:t>«И этот худенький, смуглый мальчик со щетинистыми волосами и веснушками казался девочкам необыкновенным, замечательным. Этот был герой, решительный, неустрашимый человек, и рычал он так, что, стоя за дверями, в самом деле можно было подумать, что это тигр или лев».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6238473"/>
            <a:ext cx="2500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 smtClean="0"/>
              <a:t>«Мальчики»</a:t>
            </a:r>
            <a:endParaRPr lang="ru-RU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3861048"/>
            <a:ext cx="2745803" cy="2662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48064" y="3857604"/>
            <a:ext cx="2745803" cy="270052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3908663"/>
            <a:ext cx="102784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1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 отрывку вспомните</a:t>
            </a:r>
            <a:br>
              <a:rPr lang="ru-RU" sz="2400" dirty="0" smtClean="0"/>
            </a:br>
            <a:r>
              <a:rPr lang="ru-RU" sz="2400" dirty="0" smtClean="0"/>
              <a:t>название рассказа </a:t>
            </a:r>
            <a:r>
              <a:rPr lang="ru-RU" sz="2400" dirty="0" err="1" smtClean="0"/>
              <a:t>а.п.чехова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7632848" cy="5042960"/>
          </a:xfrm>
        </p:spPr>
        <p:txBody>
          <a:bodyPr>
            <a:normAutofit/>
          </a:bodyPr>
          <a:lstStyle/>
          <a:p>
            <a:pPr marL="182563" indent="-7938">
              <a:buNone/>
            </a:pPr>
            <a:r>
              <a:rPr lang="ru-RU" sz="2300" dirty="0" smtClean="0"/>
              <a:t>«Он был мал ростом, тощ, с жёлтым лицом, с зачёсанными височками, говорил жидким тенорком, и когда говорил, то кривил рот; и на лице у него всегда было написано отчаяние, но всё же он возбуждал в ней настоящее, глубокое чувство. Она постоянно любила кого-нибудь и не могла без этого…» 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6166465"/>
            <a:ext cx="2789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«Душечка»</a:t>
            </a:r>
            <a:endParaRPr lang="ru-RU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041314"/>
            <a:ext cx="1857388" cy="255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2" y="4041314"/>
            <a:ext cx="1857388" cy="255603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077072"/>
            <a:ext cx="102784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1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 отрывку вспомните</a:t>
            </a:r>
            <a:br>
              <a:rPr lang="ru-RU" sz="2400" dirty="0" smtClean="0"/>
            </a:br>
            <a:r>
              <a:rPr lang="ru-RU" sz="2400" dirty="0" smtClean="0"/>
              <a:t>название рассказа </a:t>
            </a:r>
            <a:r>
              <a:rPr lang="ru-RU" sz="2400" dirty="0" err="1" smtClean="0"/>
              <a:t>а.п.чехова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9416"/>
            <a:ext cx="7704856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«Шли годы, перевели его в другую губернию, минуло ему уже сорок лет, а он всё читал объявления в газетах и копил. Потом … женился. Всё с тою же целью, чтобы купить себе усадьбу».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89842" y="6166465"/>
            <a:ext cx="37862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 smtClean="0"/>
              <a:t>                     «Крыжовник»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335756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3379704"/>
            <a:ext cx="2286016" cy="314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364088" y="3379703"/>
            <a:ext cx="2263252" cy="31421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3679573"/>
            <a:ext cx="102784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1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66" y="3798497"/>
            <a:ext cx="4695249" cy="3059503"/>
          </a:xfrm>
        </p:spPr>
        <p:txBody>
          <a:bodyPr>
            <a:normAutofit/>
          </a:bodyPr>
          <a:lstStyle/>
          <a:p>
            <a:pPr marL="82550" indent="-7938">
              <a:buNone/>
            </a:pPr>
            <a:r>
              <a:rPr lang="ru-RU" sz="2400" dirty="0" smtClean="0"/>
              <a:t> «Доброму человеку и врачу, великому писателю Антону Павловичу Чехову»</a:t>
            </a:r>
          </a:p>
          <a:p>
            <a:pPr marL="82550" indent="-7938">
              <a:spcBef>
                <a:spcPts val="0"/>
              </a:spcBef>
              <a:buNone/>
            </a:pPr>
            <a:r>
              <a:rPr lang="ru-RU" sz="2400" dirty="0" smtClean="0"/>
              <a:t>(надпись на мемориальной</a:t>
            </a:r>
          </a:p>
          <a:p>
            <a:pPr marL="82550" indent="-7938">
              <a:spcBef>
                <a:spcPts val="0"/>
              </a:spcBef>
              <a:buNone/>
            </a:pPr>
            <a:r>
              <a:rPr lang="ru-RU" sz="2400" dirty="0" smtClean="0"/>
              <a:t> плите в Германии,</a:t>
            </a:r>
          </a:p>
          <a:p>
            <a:pPr marL="82550" indent="-7938">
              <a:spcBef>
                <a:spcPts val="0"/>
              </a:spcBef>
              <a:buNone/>
            </a:pPr>
            <a:r>
              <a:rPr lang="ru-RU" sz="2400" dirty="0" smtClean="0"/>
              <a:t> где умер Чехов) 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6186" y="188640"/>
            <a:ext cx="4672688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71938" y="364502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           Памятник Чехову</a:t>
            </a:r>
          </a:p>
          <a:p>
            <a:pPr algn="r"/>
            <a:r>
              <a:rPr lang="ru-RU" dirty="0" smtClean="0"/>
              <a:t>           в </a:t>
            </a:r>
            <a:r>
              <a:rPr lang="ru-RU" dirty="0" err="1" smtClean="0"/>
              <a:t>Баден-Вайлере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418" y="476671"/>
            <a:ext cx="3867550" cy="5672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27984" y="2523668"/>
            <a:ext cx="37862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«Чехов – один из самых читаемых авторов современности …достоинство его творчества то, что оно понятно и сродни не только всякому русскому, но и всякому человеку вообще.»</a:t>
            </a:r>
          </a:p>
          <a:p>
            <a:r>
              <a:rPr lang="ru-RU" sz="2400" dirty="0" smtClean="0"/>
              <a:t>Л.Н.Толстой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 отрывку вспомните </a:t>
            </a:r>
            <a:br>
              <a:rPr lang="ru-RU" sz="2400" dirty="0" smtClean="0"/>
            </a:br>
            <a:r>
              <a:rPr lang="ru-RU" sz="2400" dirty="0" smtClean="0"/>
              <a:t>название рассказа </a:t>
            </a:r>
            <a:r>
              <a:rPr lang="ru-RU" sz="2400" dirty="0" err="1" smtClean="0"/>
              <a:t>а.п.чехова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1766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«Не рассуждайте, если у вас рот открыт… Этот легко рвать, а бывает так, что одни только корешки… Этот – раз плюнуть…»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1874520" lvl="8" indent="0">
              <a:buNone/>
            </a:pPr>
            <a:r>
              <a:rPr lang="ru-RU" sz="2000" dirty="0" smtClean="0"/>
              <a:t>    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0279" y="2996952"/>
            <a:ext cx="2506895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23728" y="5628016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 smtClean="0"/>
              <a:t>«</a:t>
            </a:r>
            <a:r>
              <a:rPr lang="ru-RU" sz="2200" dirty="0"/>
              <a:t>Хирургия»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60279" y="2996952"/>
            <a:ext cx="2506895" cy="30003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99803" y="3296821"/>
            <a:ext cx="102784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1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 отрывку вспомните </a:t>
            </a:r>
            <a:br>
              <a:rPr lang="ru-RU" sz="2400" dirty="0" smtClean="0"/>
            </a:br>
            <a:r>
              <a:rPr lang="ru-RU" sz="2400" dirty="0" smtClean="0"/>
              <a:t>название рассказа </a:t>
            </a:r>
            <a:r>
              <a:rPr lang="ru-RU" sz="2400" dirty="0" err="1" smtClean="0"/>
              <a:t>а.п.чехова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7560840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«В гимназии вместе учились! Помнишь, как тебя дразнили? Тебя дразнили Геростратом за то, что ты казённую книжку папироской прожёг, а меня </a:t>
            </a:r>
            <a:r>
              <a:rPr lang="ru-RU" sz="2400" dirty="0" err="1" smtClean="0"/>
              <a:t>Эфиальтом</a:t>
            </a:r>
            <a:r>
              <a:rPr lang="ru-RU" sz="2400" dirty="0" smtClean="0"/>
              <a:t> за то, что я ябедничать любил. Хо-Хо…»</a:t>
            </a:r>
            <a:endParaRPr lang="ru-RU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140968"/>
            <a:ext cx="2071702" cy="3406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27784" y="6166465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 «Толстый и тонкий»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7131" y="3140968"/>
            <a:ext cx="2062116" cy="34066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23875" y="3548623"/>
            <a:ext cx="102784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1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 отрывку вспомните </a:t>
            </a:r>
            <a:br>
              <a:rPr lang="ru-RU" sz="2400" dirty="0" smtClean="0"/>
            </a:br>
            <a:r>
              <a:rPr lang="ru-RU" sz="2400" dirty="0" smtClean="0"/>
              <a:t>название рассказа </a:t>
            </a:r>
            <a:r>
              <a:rPr lang="ru-RU" sz="2400" dirty="0" err="1" smtClean="0"/>
              <a:t>а.п.чехова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7938">
              <a:buNone/>
            </a:pPr>
            <a:r>
              <a:rPr lang="ru-RU" sz="2400" dirty="0" smtClean="0"/>
              <a:t>«Надумал, ваше превосходительство! Надумал, дай бог здоровья доктору! Овсов! Овсов фамилия акцизного!»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586272"/>
            <a:ext cx="4643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 smtClean="0"/>
              <a:t>           «Лошадиная фамилия»</a:t>
            </a:r>
            <a:endParaRPr lang="ru-RU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3020892"/>
            <a:ext cx="2497083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05248" y="3042158"/>
            <a:ext cx="2506895" cy="30003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44772" y="3342027"/>
            <a:ext cx="102784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1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 отрывку вспомните </a:t>
            </a:r>
            <a:br>
              <a:rPr lang="ru-RU" sz="2400" dirty="0" smtClean="0"/>
            </a:br>
            <a:r>
              <a:rPr lang="ru-RU" sz="2400" dirty="0" smtClean="0"/>
              <a:t>название рассказа </a:t>
            </a:r>
            <a:r>
              <a:rPr lang="ru-RU" sz="2400" dirty="0" err="1" smtClean="0"/>
              <a:t>а.п.чехова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«Я вчера приходил беспокоить </a:t>
            </a:r>
            <a:r>
              <a:rPr lang="ru-RU" sz="2400" dirty="0" err="1" smtClean="0"/>
              <a:t>ваше-ство</a:t>
            </a:r>
            <a:r>
              <a:rPr lang="ru-RU" sz="2400" dirty="0" smtClean="0"/>
              <a:t> не для того, чтобы смеяться, как вы изволили сказать. Я извинялся за то, что, чихая, брызнул-с…а смеяться я не думал. Смею ли я смеяться?»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5950441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«Смерть чиновника»</a:t>
            </a:r>
            <a:endParaRPr lang="ru-RU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3356992"/>
            <a:ext cx="2472752" cy="2978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3334692"/>
            <a:ext cx="2506895" cy="30003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79076" y="3634561"/>
            <a:ext cx="102784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1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 отрывку вспомните </a:t>
            </a:r>
            <a:br>
              <a:rPr lang="ru-RU" sz="2400" dirty="0" smtClean="0"/>
            </a:br>
            <a:r>
              <a:rPr lang="ru-RU" sz="2400" dirty="0" smtClean="0"/>
              <a:t>название рассказа </a:t>
            </a:r>
            <a:r>
              <a:rPr lang="ru-RU" sz="2400" dirty="0" err="1" smtClean="0"/>
              <a:t>а.п.чехова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7300664" cy="4846320"/>
          </a:xfrm>
        </p:spPr>
        <p:txBody>
          <a:bodyPr>
            <a:normAutofit/>
          </a:bodyPr>
          <a:lstStyle/>
          <a:p>
            <a:pPr marL="85725" lvl="7" indent="0">
              <a:buNone/>
            </a:pPr>
            <a:r>
              <a:rPr lang="ru-RU" sz="2100" dirty="0" smtClean="0">
                <a:solidFill>
                  <a:schemeClr val="tx1"/>
                </a:solidFill>
              </a:rPr>
              <a:t>«Молодая рыжая собака – помесь такса с дворняжкой, - очень похожая мордой на лисицу, бегала взад и вперёд по тротуару и беспокойно оглядывалась по сторонам. Изредка она останавливалась и, плача, приподнимая то одну озябшую лапу, то другую, старалась дать себе отчёт: как это могло случиться, что она заблудилась?»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878433"/>
            <a:ext cx="3857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 smtClean="0"/>
              <a:t>«Каштанка»</a:t>
            </a:r>
            <a:endParaRPr lang="ru-RU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3643314"/>
            <a:ext cx="3214710" cy="2579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499993" y="3645024"/>
            <a:ext cx="3214710" cy="260206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86194" y="3620631"/>
            <a:ext cx="131805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1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 отрывку вспомните </a:t>
            </a:r>
            <a:br>
              <a:rPr lang="ru-RU" sz="2400" dirty="0" smtClean="0"/>
            </a:br>
            <a:r>
              <a:rPr lang="ru-RU" sz="2400" dirty="0" smtClean="0"/>
              <a:t>название рассказа </a:t>
            </a:r>
            <a:r>
              <a:rPr lang="ru-RU" sz="2400" dirty="0" err="1" smtClean="0"/>
              <a:t>а.п.чехова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7643192" cy="484632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« Иду я, ваше благородие, никого не трогаю. Насчёт дров с </a:t>
            </a:r>
            <a:r>
              <a:rPr lang="ru-RU" sz="2400" dirty="0" err="1" smtClean="0"/>
              <a:t>Митрий</a:t>
            </a:r>
            <a:r>
              <a:rPr lang="ru-RU" sz="2400" dirty="0" smtClean="0"/>
              <a:t> </a:t>
            </a:r>
            <a:r>
              <a:rPr lang="ru-RU" sz="2400" dirty="0" err="1" smtClean="0"/>
              <a:t>Митричем</a:t>
            </a:r>
            <a:r>
              <a:rPr lang="ru-RU" sz="2400" dirty="0" smtClean="0"/>
              <a:t>, - и вдруг эта подлая ни с того ни с сего за палец… Вы меня извините, я человек работающий …Работа у меня мелкая…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6166465"/>
            <a:ext cx="37930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«Хамелеон»</a:t>
            </a:r>
            <a:endParaRPr lang="ru-RU" sz="2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356992"/>
            <a:ext cx="2714644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9969" y="3395842"/>
            <a:ext cx="2710211" cy="339017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11907" y="3836655"/>
            <a:ext cx="102784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1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 отрывку вспомните </a:t>
            </a:r>
            <a:br>
              <a:rPr lang="ru-RU" sz="2400" dirty="0" smtClean="0"/>
            </a:br>
            <a:r>
              <a:rPr lang="ru-RU" sz="2400" dirty="0" smtClean="0"/>
              <a:t>название рассказа </a:t>
            </a:r>
            <a:r>
              <a:rPr lang="ru-RU" sz="2400" dirty="0" err="1" smtClean="0"/>
              <a:t>а.п.чехова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484632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«Ложась спать, он укрывался с головой; было жарко, душно, в закрытые двери стучался ветер, в печке гудело; слышались вздохи из кухни, вздохи зловещие…  И ему было страшно под одеялом…»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6237312"/>
            <a:ext cx="3524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 smtClean="0"/>
              <a:t>«Человек в футляре»</a:t>
            </a:r>
            <a:endParaRPr lang="ru-RU" sz="2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7444" y="3214686"/>
            <a:ext cx="242889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89441" y="3214686"/>
            <a:ext cx="2506895" cy="342902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28965" y="3692639"/>
            <a:ext cx="102784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1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363</TotalTime>
  <Words>799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Литературная викторина  по творчеству А.п.чехова  </vt:lpstr>
      <vt:lpstr>Слайд 2</vt:lpstr>
      <vt:lpstr>По отрывку вспомните  название рассказа а.п.чехова</vt:lpstr>
      <vt:lpstr>По отрывку вспомните  название рассказа а.п.чехова</vt:lpstr>
      <vt:lpstr>По отрывку вспомните  название рассказа а.п.чехова</vt:lpstr>
      <vt:lpstr>По отрывку вспомните  название рассказа а.п.чехова</vt:lpstr>
      <vt:lpstr>По отрывку вспомните  название рассказа а.п.чехова</vt:lpstr>
      <vt:lpstr>По отрывку вспомните  название рассказа а.п.чехова</vt:lpstr>
      <vt:lpstr>По отрывку вспомните  название рассказа а.п.чехова</vt:lpstr>
      <vt:lpstr>По отрывку вспомните  название рассказа а.п.чехова</vt:lpstr>
      <vt:lpstr>По отрывку вспомните  название рассказа а.п.чехова</vt:lpstr>
      <vt:lpstr>По отрывку вспомните  название рассказа а.п.чехова</vt:lpstr>
      <vt:lpstr>По отрывку вспомните  название рассказа а.п.чехова</vt:lpstr>
      <vt:lpstr>По отрывку вспомните  название рассказа а.п.чехова</vt:lpstr>
      <vt:lpstr>По отрывку вспомните  название рассказк а.п.чехова</vt:lpstr>
      <vt:lpstr>По отрывку вспомните название рассказа а.п.чехова</vt:lpstr>
      <vt:lpstr>По отрывку вспомните название рассказа а.п.чехова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викторина  по творчеству А.п.чехова</dc:title>
  <dc:creator>Нина</dc:creator>
  <cp:lastModifiedBy>Нина</cp:lastModifiedBy>
  <cp:revision>38</cp:revision>
  <dcterms:created xsi:type="dcterms:W3CDTF">2012-05-23T18:25:57Z</dcterms:created>
  <dcterms:modified xsi:type="dcterms:W3CDTF">2012-09-02T08:36:03Z</dcterms:modified>
</cp:coreProperties>
</file>