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6" r:id="rId4"/>
    <p:sldId id="267" r:id="rId5"/>
    <p:sldId id="268" r:id="rId6"/>
    <p:sldId id="269" r:id="rId7"/>
    <p:sldId id="259" r:id="rId8"/>
    <p:sldId id="260" r:id="rId9"/>
    <p:sldId id="261" r:id="rId10"/>
    <p:sldId id="265" r:id="rId11"/>
    <p:sldId id="262" r:id="rId12"/>
    <p:sldId id="263" r:id="rId13"/>
    <p:sldId id="264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9EF3-361C-4C9E-891F-9A58F63BDBCB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4C9A04-6F1F-4E15-8282-BCE1491D5F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9EF3-361C-4C9E-891F-9A58F63BDBCB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9A04-6F1F-4E15-8282-BCE1491D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E4C9A04-6F1F-4E15-8282-BCE1491D5F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9EF3-361C-4C9E-891F-9A58F63BDBCB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9EF3-361C-4C9E-891F-9A58F63BDBCB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E4C9A04-6F1F-4E15-8282-BCE1491D5F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9EF3-361C-4C9E-891F-9A58F63BDBCB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4C9A04-6F1F-4E15-8282-BCE1491D5F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DA39EF3-361C-4C9E-891F-9A58F63BDBCB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9A04-6F1F-4E15-8282-BCE1491D5F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9EF3-361C-4C9E-891F-9A58F63BDBCB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E4C9A04-6F1F-4E15-8282-BCE1491D5F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9EF3-361C-4C9E-891F-9A58F63BDBCB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E4C9A04-6F1F-4E15-8282-BCE1491D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9EF3-361C-4C9E-891F-9A58F63BDBCB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4C9A04-6F1F-4E15-8282-BCE1491D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4C9A04-6F1F-4E15-8282-BCE1491D5F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9EF3-361C-4C9E-891F-9A58F63BDBCB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E4C9A04-6F1F-4E15-8282-BCE1491D5F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DA39EF3-361C-4C9E-891F-9A58F63BDBCB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DA39EF3-361C-4C9E-891F-9A58F63BDBCB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4C9A04-6F1F-4E15-8282-BCE1491D5F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3307/mistepenko.6/0_1e498_d08d0908_X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046.radikal.ru/0804/ed/5eaa3dbf284f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amchatsky-krai.ru/photografii/zelensky/tolbachik_2005-10-14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arshruty.ru/PhotoFiles/b/9/b/7/b9b7204c2c134801be6f366aa18da09b/large/image029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kp.ru/online/news/504512/" TargetMode="External"/><Relationship Id="rId3" Type="http://schemas.openxmlformats.org/officeDocument/2006/relationships/hyperlink" Target="http://organiq-news.ru/nauka-i-otkrytiya/avto-i-moto.html?start=20" TargetMode="External"/><Relationship Id="rId7" Type="http://schemas.openxmlformats.org/officeDocument/2006/relationships/hyperlink" Target="http://forum.turkey-info.ru/showflat.php?Cat=&amp;Board=culture&amp;Number=1406967&amp;page=-1&amp;view=collapsed&amp;sb=5&amp;o=&amp;fpart=8" TargetMode="External"/><Relationship Id="rId2" Type="http://schemas.openxmlformats.org/officeDocument/2006/relationships/hyperlink" Target="http://russkiyimperatorskiydom.com/di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mchatsky-krai.ru/photografii/zelensky/zelensky_main.htm" TargetMode="External"/><Relationship Id="rId5" Type="http://schemas.openxmlformats.org/officeDocument/2006/relationships/hyperlink" Target="http://fotki.yandex.ru/users/taifun2/view/3149/" TargetMode="External"/><Relationship Id="rId10" Type="http://schemas.openxmlformats.org/officeDocument/2006/relationships/hyperlink" Target="http://fotki.yandex.ru/users/mistepenko/view/124056/" TargetMode="External"/><Relationship Id="rId4" Type="http://schemas.openxmlformats.org/officeDocument/2006/relationships/hyperlink" Target="http://baloo.narod.ru/korjk/550v.htm" TargetMode="External"/><Relationship Id="rId9" Type="http://schemas.openxmlformats.org/officeDocument/2006/relationships/hyperlink" Target="http://www.nadvodoi.narod.ru/Foto/Kamchatka04/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File:Map_of_Russia_-_Kamchatka_Krai_(2008-03).sv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mel.noaa.gov/np/images/maps/SeaOfOkhotsk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ackup.flot.com/upload/blog/07f/sherbavskiy6_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aloo.narod.ru/korjk/550v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eyser-hotel.ru/upload/iblock/18f/1%20a221x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amchatsky-krai.ru/photografii/zelensky/viluchinsky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s1056.vkontakte.ru/u4101572/541387/x_88e8cad6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KAMCHATKA IS A WONDERLAND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Kozelsky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Volcano (2189)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-main-pic" descr="Картинка 16 из 766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1154487" y="1527175"/>
            <a:ext cx="67985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Klyuchevskoy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Volcano (4750 )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-main-pic" descr="Картинка 2 из 1383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1505744" y="1779587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Tolbachik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Volcano (2346)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-main-pic" descr="Картинка 1 из 2260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1177131" y="1565275"/>
            <a:ext cx="6753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Kizimen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Volcano (2485)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-main-pic" descr="Картинка 12 из 339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The Valley of Geysers</a:t>
            </a:r>
            <a:endParaRPr lang="ru-RU" sz="4400" dirty="0"/>
          </a:p>
        </p:txBody>
      </p:sp>
      <p:pic>
        <p:nvPicPr>
          <p:cNvPr id="3074" name="Picture 2" descr="C:\Documents and Settings\Администратор\Рабочий стол\Дол_Гейзеров0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71942"/>
            <a:ext cx="2275840" cy="1706880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Дол_Гейзеров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643050"/>
            <a:ext cx="2276475" cy="1706563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Дол_Гейзеров0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2276475" cy="1706563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Дол_Гейзеров0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643050"/>
            <a:ext cx="2275840" cy="1706880"/>
          </a:xfrm>
          <a:prstGeom prst="rect">
            <a:avLst/>
          </a:prstGeom>
          <a:noFill/>
        </p:spPr>
      </p:pic>
      <p:pic>
        <p:nvPicPr>
          <p:cNvPr id="3078" name="Picture 6" descr="C:\Documents and Settings\Администратор\Рабочий стол\Дол_Гейзеров0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071942"/>
            <a:ext cx="2276475" cy="1706563"/>
          </a:xfrm>
          <a:prstGeom prst="rect">
            <a:avLst/>
          </a:prstGeom>
          <a:noFill/>
        </p:spPr>
      </p:pic>
      <p:pic>
        <p:nvPicPr>
          <p:cNvPr id="3079" name="Picture 7" descr="C:\Documents and Settings\Администратор\Рабочий стол\Дол_Гейзеров0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071942"/>
            <a:ext cx="2276475" cy="170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The Valley of Geysers</a:t>
            </a:r>
            <a:endParaRPr lang="ru-RU" sz="4400" dirty="0"/>
          </a:p>
        </p:txBody>
      </p:sp>
      <p:pic>
        <p:nvPicPr>
          <p:cNvPr id="4" name="Picture 5" descr="C:\Documents and Settings\Администратор\Рабочий стол\гейзер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437888" cy="3080766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Рабочий стол\гейзер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496"/>
            <a:ext cx="4105839" cy="3517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Literature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Сныткина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Л. И. Особо охраняемые природные территории Камчатки. Элективный курс для учащихся 11 класса средней школы. – Петропавловск-Камчатский «Новая книга», 2008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http://ru.wikipedia.org/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 smtClean="0">
                <a:latin typeface="Arial" pitchFamily="34" charset="0"/>
                <a:cs typeface="Arial" pitchFamily="34" charset="0"/>
                <a:hlinkClick r:id="rId2"/>
              </a:rPr>
              <a:t>http://russkiyimperatorskiydom.com/diary/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 smtClean="0">
                <a:latin typeface="Arial" pitchFamily="34" charset="0"/>
                <a:cs typeface="Arial" pitchFamily="34" charset="0"/>
                <a:hlinkClick r:id="rId3"/>
              </a:rPr>
              <a:t>http://organiq-news.ru/nauka-i-otkrytiya/avto-i-moto.html?start=20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 smtClean="0">
                <a:latin typeface="Arial" pitchFamily="34" charset="0"/>
                <a:cs typeface="Arial" pitchFamily="34" charset="0"/>
                <a:hlinkClick r:id="rId4"/>
              </a:rPr>
              <a:t>http://baloo.narod.ru/korjk/550v.htm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 smtClean="0">
                <a:latin typeface="Arial" pitchFamily="34" charset="0"/>
                <a:cs typeface="Arial" pitchFamily="34" charset="0"/>
                <a:hlinkClick r:id="rId5"/>
              </a:rPr>
              <a:t>http://fotki.yandex.ru/users/taifun2/view/3149/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 smtClean="0">
                <a:latin typeface="Arial" pitchFamily="34" charset="0"/>
                <a:cs typeface="Arial" pitchFamily="34" charset="0"/>
                <a:hlinkClick r:id="rId6"/>
              </a:rPr>
              <a:t>http://www.kamchatsky-krai.ru/photografii/zelensky/zelensky_main.htm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 smtClean="0">
                <a:latin typeface="Arial" pitchFamily="34" charset="0"/>
                <a:cs typeface="Arial" pitchFamily="34" charset="0"/>
                <a:hlinkClick r:id="rId7"/>
              </a:rPr>
              <a:t>http://forum.turkey-info.ru/showflat.php?Cat=&amp;Board=culture&amp;Number=1406967&amp;page=-1&amp;view=collapsed&amp;sb=5&amp;o=&amp;fpart=8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http://900igr.net/photo/strany/s.-Rossija-1.files/011-Samyj-vysokij-vulkan.html</a:t>
            </a:r>
          </a:p>
          <a:p>
            <a:r>
              <a:rPr lang="ru-RU" sz="1400" u="sng" dirty="0" smtClean="0">
                <a:latin typeface="Arial" pitchFamily="34" charset="0"/>
                <a:cs typeface="Arial" pitchFamily="34" charset="0"/>
                <a:hlinkClick r:id="rId8"/>
              </a:rPr>
              <a:t>http://kp.ru/online/news/504512/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 smtClean="0">
                <a:latin typeface="Arial" pitchFamily="34" charset="0"/>
                <a:cs typeface="Arial" pitchFamily="34" charset="0"/>
                <a:hlinkClick r:id="rId9"/>
              </a:rPr>
              <a:t>http://www.nadvodoi.narod.ru/Foto/Kamchatka04/5.html</a:t>
            </a:r>
            <a:endParaRPr lang="ru-RU" sz="14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u="sng" dirty="0" smtClean="0">
                <a:hlinkClick r:id="rId10"/>
              </a:rPr>
              <a:t>http://fotki.yandex.ru/users/mistepenko/view/124056/</a:t>
            </a:r>
            <a:endParaRPr lang="ru-RU" sz="1400" u="sng" dirty="0" smtClean="0"/>
          </a:p>
          <a:p>
            <a:endParaRPr lang="ru-RU" sz="1400" dirty="0" smtClean="0"/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Location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Kamchatka Peninsula is situated in the Far East of Russia.</a:t>
            </a:r>
            <a:endParaRPr lang="ru-RU" dirty="0"/>
          </a:p>
        </p:txBody>
      </p:sp>
      <p:pic>
        <p:nvPicPr>
          <p:cNvPr id="4" name="Содержимое 3" descr="http://upload.wikimedia.org/wikipedia/commons/thumb/c/c3/Map_of_Russia_-_Kamchatka_Krai_%282008-03%29.svg/300px-Map_of_Russia_-_Kamchatka_Krai_%282008-03%29.svg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928934"/>
            <a:ext cx="5715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Kamchatka is washed by…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-main-pic" descr="Картинка 12 из 9412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1357290" y="1643050"/>
            <a:ext cx="65472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The sea of Okhotsk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-main-pic" descr="Картинка 13 из 9412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1142563" y="1527175"/>
            <a:ext cx="682236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The Bering Sea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-main-pic" descr="Картинка 13 из 4525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The Pacific Ocean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Администратор\Рабочий стол\S50006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14480" y="1785926"/>
            <a:ext cx="5974080" cy="448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Avacha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Volcano (2751)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-main-pic" descr="Картинка 5 из 5007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 t="7838"/>
          <a:stretch>
            <a:fillRect/>
          </a:stretch>
        </p:blipFill>
        <p:spPr bwMode="auto">
          <a:xfrm>
            <a:off x="1696244" y="2070276"/>
            <a:ext cx="5715000" cy="380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Vilyuchinsky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Volcano (2173)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-main-pic" descr="Картинка 4 из 1731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1177131" y="1565275"/>
            <a:ext cx="6753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Koryak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Volcano (3456)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-main-pic" descr="Картинка 2 из 2393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1677194" y="1655762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</TotalTime>
  <Words>155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KAMCHATKA IS A WONDERLAND</vt:lpstr>
      <vt:lpstr>Location</vt:lpstr>
      <vt:lpstr>Kamchatka is washed by…</vt:lpstr>
      <vt:lpstr>The sea of Okhotsk</vt:lpstr>
      <vt:lpstr>The Bering Sea</vt:lpstr>
      <vt:lpstr>The Pacific Ocean</vt:lpstr>
      <vt:lpstr>The Avacha Volcano (2751)</vt:lpstr>
      <vt:lpstr>The Vilyuchinsky Volcano (2173)</vt:lpstr>
      <vt:lpstr>The Koryak Volcano (3456)</vt:lpstr>
      <vt:lpstr>The Kozelsky Volcano (2189)</vt:lpstr>
      <vt:lpstr>The Klyuchevskoy Volcano (4750 )</vt:lpstr>
      <vt:lpstr>The Tolbachik Volcano (2346)</vt:lpstr>
      <vt:lpstr>The Kizimen Volcano (2485)</vt:lpstr>
      <vt:lpstr>The Valley of Geysers</vt:lpstr>
      <vt:lpstr>The Valley of Geysers</vt:lpstr>
      <vt:lpstr>Literature</vt:lpstr>
    </vt:vector>
  </TitlesOfParts>
  <Company>Se7enTEAMS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KAMCHATKA IS A WONDERLAND</dc:title>
  <dc:creator>Se7enUsser</dc:creator>
  <cp:lastModifiedBy>Se7enUsser</cp:lastModifiedBy>
  <cp:revision>10</cp:revision>
  <dcterms:created xsi:type="dcterms:W3CDTF">2011-03-03T10:36:24Z</dcterms:created>
  <dcterms:modified xsi:type="dcterms:W3CDTF">2012-01-23T11:21:54Z</dcterms:modified>
</cp:coreProperties>
</file>