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75" r:id="rId8"/>
    <p:sldId id="262" r:id="rId9"/>
    <p:sldId id="273" r:id="rId10"/>
    <p:sldId id="274" r:id="rId11"/>
    <p:sldId id="277" r:id="rId12"/>
    <p:sldId id="263" r:id="rId13"/>
    <p:sldId id="264" r:id="rId14"/>
    <p:sldId id="265" r:id="rId15"/>
    <p:sldId id="266" r:id="rId16"/>
    <p:sldId id="278" r:id="rId17"/>
    <p:sldId id="267" r:id="rId18"/>
    <p:sldId id="268" r:id="rId19"/>
    <p:sldId id="279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82" d="100"/>
          <a:sy n="82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79EE2-E092-43BA-A6D9-0272F8C43251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B5ED-9DC8-4EDD-AF31-3D6E8B6D8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londonmania.ru/?issue_id=99&amp;id=7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ndonmania.ru/?issue_id=99&amp;id=789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londonmania.ru/?issue_id=99&amp;id=78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utotravel.ru/phalbum.php/010/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autotravel.ru/phalbum.php/010/2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utotravel.ru/phalbum.php/10033/2100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ondonmania.ru/?issue_id=99&amp;id=790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londonmania.ru/?issue_id=99&amp;id=78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ondonmania.ru/?issue_id=99&amp;id=786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londonmania.ru/?issue_id=99&amp;id=784" TargetMode="External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londonmania.ru/?issue_id=99&amp;id=7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londonmania.ru/?issue_id=99&amp;id=7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Необычные музеи мира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286388"/>
            <a:ext cx="772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Краснодарский край. Белореченский район, ст. Бжедуховская. МБОУ СОШ21</a:t>
            </a:r>
          </a:p>
          <a:p>
            <a:r>
              <a:rPr lang="ru-RU" dirty="0" smtClean="0"/>
              <a:t>                                              Байкова Е.И.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londonmania.ru/gallery/th_1d49618bb1e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2732504" cy="3643338"/>
          </a:xfrm>
          <a:prstGeom prst="rect">
            <a:avLst/>
          </a:prstGeom>
          <a:noFill/>
        </p:spPr>
      </p:pic>
      <p:pic>
        <p:nvPicPr>
          <p:cNvPr id="3" name="Picture 10" descr="http://londonmania.ru/gallery/th_a8e0fa9e3744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357538"/>
            <a:ext cx="4667283" cy="3500462"/>
          </a:xfrm>
          <a:prstGeom prst="flowChartAlternateProcess">
            <a:avLst/>
          </a:prstGeom>
          <a:noFill/>
        </p:spPr>
      </p:pic>
      <p:pic>
        <p:nvPicPr>
          <p:cNvPr id="4" name="Picture 11" descr="http://londonmania.ru/gallery/th_4e140543f0f5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14290"/>
            <a:ext cx="2643206" cy="35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Престон. Англия.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Музей футбола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Чем примечателен Престон? Скучный город, с кучей понаехавших азиатов, административная столица Ланкашира. В Престоне находится единственный в своем роде Национальный Музей Футбола. Больше ничего в Престоне нет. В местной прессе много дебатов на тему – не перенести ли уникальный английский музей в более туристическое место? Например, в соседний Манчестер или в Лондон. Но музей </a:t>
            </a:r>
            <a:r>
              <a:rPr lang="ru-RU" dirty="0" smtClean="0"/>
              <a:t>находится </a:t>
            </a:r>
            <a:r>
              <a:rPr lang="ru-RU" dirty="0" smtClean="0"/>
              <a:t>в Престоне неспроста. Он прикреплен к стадиону Deepdale, домашней арене клуба Preston North </a:t>
            </a:r>
            <a:r>
              <a:rPr lang="ru-RU" dirty="0" err="1" smtClean="0"/>
              <a:t>End</a:t>
            </a:r>
            <a:r>
              <a:rPr lang="ru-RU" dirty="0" smtClean="0"/>
              <a:t>. Престон – первые чемпионы Англии, первой профессиональной футбольной лиги в мире. А Дипдейл – самый старый футбольный стадион в мире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) Ну на самом деле самый старый футбольный стадион в мире выглядит довольно современно. Трибуны полностью модернизированы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096250" cy="5419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Ну на самом деле самый старый футбольный стадион в мире выглядит довольно современно. Трибуны полностью модернизированы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) На входе вот такой вот Кантон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96250" cy="5419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643578"/>
            <a:ext cx="3317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 входе вот такой вот Кантона.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) Всю стену коридора занимает список клубов участников высшего дивизиона английской футбольной лиги. Красным цветом выделены клубы, вылетевшие в низший дивизион, зеленым - поднявшиеc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96250" cy="46339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857760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Всю стену коридора занимает список клубов участников высшего дивизиона английской футбольной лиги. Красным цветом выделены клубы, вылетевшие в низший дивизион, зеленым - </a:t>
            </a:r>
            <a:r>
              <a:rPr lang="ru-RU" dirty="0" err="1" smtClean="0"/>
              <a:t>поднявшиеcя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5843606" cy="8524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1455" y="2967335"/>
            <a:ext cx="4681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МУЗЕЙ МЫШИ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то Музей Мыши Мышкин (Ярославская область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78" y="1000109"/>
            <a:ext cx="2997538" cy="4541724"/>
          </a:xfrm>
          <a:prstGeom prst="rect">
            <a:avLst/>
          </a:prstGeom>
          <a:noFill/>
        </p:spPr>
      </p:pic>
      <p:pic>
        <p:nvPicPr>
          <p:cNvPr id="1028" name="Picture 4" descr="Фото Музей Мыши Мышкин (Ярославская область)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714355"/>
            <a:ext cx="3643338" cy="5520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Фото Музей Мыши Мышкин (Ярославская область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77153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229600" cy="4071966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Monotype Corsiva" pitchFamily="66" charset="0"/>
              </a:rPr>
              <a:t>МУЗЕЙ КОШЕК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Музей чер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6357982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571480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Музей </a:t>
            </a:r>
            <a:r>
              <a:rPr lang="ru-RU" sz="4800" dirty="0" err="1" smtClean="0">
                <a:latin typeface="Monotype Corsiva" pitchFamily="66" charset="0"/>
              </a:rPr>
              <a:t>чертей.Каунасс</a:t>
            </a:r>
            <a:r>
              <a:rPr lang="ru-RU" sz="4800" dirty="0" smtClean="0">
                <a:latin typeface="Monotype Corsiva" pitchFamily="66" charset="0"/>
              </a:rPr>
              <a:t>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Сибирская ко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3457575" cy="2400301"/>
          </a:xfrm>
          <a:prstGeom prst="rect">
            <a:avLst/>
          </a:prstGeom>
          <a:noFill/>
        </p:spPr>
      </p:pic>
      <p:pic>
        <p:nvPicPr>
          <p:cNvPr id="26628" name="Picture 4" descr="http://web.archive.org/web/20061121182752/http:/www.moscowcatmuseum.com/pic/ch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2857500" cy="18669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3071810"/>
            <a:ext cx="199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Русская сибирская</a:t>
            </a:r>
            <a:endParaRPr lang="ru-RU" dirty="0"/>
          </a:p>
        </p:txBody>
      </p:sp>
      <p:pic>
        <p:nvPicPr>
          <p:cNvPr id="26630" name="Picture 6" descr="http://web.archive.org/web/20061121182752/http:/www.moscowcatmuseum.com/pic/part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2857500" cy="1914525"/>
          </a:xfrm>
          <a:prstGeom prst="rect">
            <a:avLst/>
          </a:prstGeom>
          <a:noFill/>
        </p:spPr>
      </p:pic>
      <p:pic>
        <p:nvPicPr>
          <p:cNvPr id="26632" name="Picture 8" descr="http://web.archive.org/web/20061121182752/http:/www.moscowcatmuseum.com/pic/rad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643314"/>
            <a:ext cx="2857500" cy="1914525"/>
          </a:xfrm>
          <a:prstGeom prst="rect">
            <a:avLst/>
          </a:prstGeom>
          <a:noFill/>
        </p:spPr>
      </p:pic>
      <p:pic>
        <p:nvPicPr>
          <p:cNvPr id="26634" name="Picture 10" descr="http://web.archive.org/web/20061121182752/http:/www.moscowcatmuseum.com/pic/phot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714752"/>
            <a:ext cx="1847850" cy="2857500"/>
          </a:xfrm>
          <a:prstGeom prst="rect">
            <a:avLst/>
          </a:prstGeom>
          <a:noFill/>
        </p:spPr>
      </p:pic>
      <p:pic>
        <p:nvPicPr>
          <p:cNvPr id="26636" name="Picture 12" descr="http://web.archive.org/web/20061121182752/http:/www.moscowcatmuseum.com/pic/rus01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357166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326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Кошки Брюсселя и Амстердама</a:t>
            </a:r>
            <a:endParaRPr lang="ru-RU" dirty="0"/>
          </a:p>
        </p:txBody>
      </p:sp>
      <p:pic>
        <p:nvPicPr>
          <p:cNvPr id="27650" name="Picture 2" descr="070424-bruine-streep-met-wit-1e-leliedwarsstraat-amsterdam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143125" cy="2857500"/>
          </a:xfrm>
          <a:prstGeom prst="rect">
            <a:avLst/>
          </a:prstGeom>
          <a:noFill/>
        </p:spPr>
      </p:pic>
      <p:pic>
        <p:nvPicPr>
          <p:cNvPr id="27652" name="Picture 4" descr="ams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00108"/>
            <a:ext cx="2857500" cy="1971676"/>
          </a:xfrm>
          <a:prstGeom prst="rect">
            <a:avLst/>
          </a:prstGeom>
          <a:noFill/>
        </p:spPr>
      </p:pic>
      <p:pic>
        <p:nvPicPr>
          <p:cNvPr id="27654" name="Picture 6" descr="2009_37_cat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2857500" cy="1933576"/>
          </a:xfrm>
          <a:prstGeom prst="rect">
            <a:avLst/>
          </a:prstGeom>
          <a:noFill/>
        </p:spPr>
      </p:pic>
      <p:pic>
        <p:nvPicPr>
          <p:cNvPr id="27656" name="Picture 8" descr="http://web.archive.org/web/20061121182609/http:/www.moscowcatmuseum.com/pic/ams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500042"/>
            <a:ext cx="2857500" cy="1981201"/>
          </a:xfrm>
          <a:prstGeom prst="rect">
            <a:avLst/>
          </a:prstGeom>
          <a:noFill/>
        </p:spPr>
      </p:pic>
      <p:pic>
        <p:nvPicPr>
          <p:cNvPr id="27658" name="Picture 10" descr="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143248"/>
            <a:ext cx="2857500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ON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2905125" cy="2009776"/>
          </a:xfrm>
          <a:prstGeom prst="rect">
            <a:avLst/>
          </a:prstGeom>
          <a:noFill/>
        </p:spPr>
      </p:pic>
      <p:pic>
        <p:nvPicPr>
          <p:cNvPr id="28676" name="Picture 4" descr="MAS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2876550" cy="19621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3" y="2571744"/>
            <a:ext cx="2928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Сибирская кошка МАССИЯ (МАСЯ)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2214555"/>
            <a:ext cx="3500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Кот породы </a:t>
            </a:r>
            <a:r>
              <a:rPr lang="ru-RU" sz="1200" dirty="0" err="1" smtClean="0"/>
              <a:t>селкирк</a:t>
            </a:r>
            <a:r>
              <a:rPr lang="ru-RU" sz="1200" dirty="0" smtClean="0"/>
              <a:t>- </a:t>
            </a:r>
            <a:r>
              <a:rPr lang="ru-RU" sz="1200" dirty="0" err="1" smtClean="0"/>
              <a:t>рекс</a:t>
            </a:r>
            <a:r>
              <a:rPr lang="ru-RU" sz="1200" dirty="0" smtClean="0"/>
              <a:t> КЕФИР – МОХНАТИК ( </a:t>
            </a:r>
            <a:r>
              <a:rPr lang="en-US" sz="1200" dirty="0" smtClean="0"/>
              <a:t>Kefir </a:t>
            </a:r>
            <a:r>
              <a:rPr lang="en-US" sz="1200" dirty="0" err="1" smtClean="0"/>
              <a:t>Zefir</a:t>
            </a:r>
            <a:r>
              <a:rPr lang="en-US" sz="1200" dirty="0" smtClean="0"/>
              <a:t> </a:t>
            </a:r>
            <a:r>
              <a:rPr lang="en-US" sz="1200" dirty="0" err="1" smtClean="0"/>
              <a:t>Allada</a:t>
            </a:r>
            <a:r>
              <a:rPr lang="en-US" sz="1200" dirty="0" smtClean="0"/>
              <a:t> Cat)</a:t>
            </a:r>
            <a:endParaRPr lang="en-US" sz="1200" dirty="0"/>
          </a:p>
        </p:txBody>
      </p:sp>
      <p:pic>
        <p:nvPicPr>
          <p:cNvPr id="28688" name="Picture 16" descr="кефир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928934"/>
            <a:ext cx="2857500" cy="2143125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5357826"/>
            <a:ext cx="3500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Кошка породы </a:t>
            </a:r>
            <a:r>
              <a:rPr lang="ru-RU" sz="1200" dirty="0" err="1" smtClean="0"/>
              <a:t>селкирк</a:t>
            </a:r>
            <a:r>
              <a:rPr lang="ru-RU" sz="1200" dirty="0" smtClean="0"/>
              <a:t>- </a:t>
            </a:r>
            <a:r>
              <a:rPr lang="ru-RU" sz="1200" dirty="0" err="1" smtClean="0"/>
              <a:t>рекс</a:t>
            </a:r>
            <a:r>
              <a:rPr lang="ru-RU" sz="1200" dirty="0" smtClean="0"/>
              <a:t> ГОТИКА  ( </a:t>
            </a:r>
            <a:r>
              <a:rPr lang="en-US" sz="1200" dirty="0" err="1" smtClean="0"/>
              <a:t>Gothika</a:t>
            </a:r>
            <a:r>
              <a:rPr lang="en-US" sz="1200" dirty="0" smtClean="0"/>
              <a:t> Purple Flower </a:t>
            </a:r>
            <a:r>
              <a:rPr lang="en-US" sz="1200" dirty="0" err="1" smtClean="0"/>
              <a:t>Allada</a:t>
            </a:r>
            <a:r>
              <a:rPr lang="en-US" sz="1200" dirty="0" smtClean="0"/>
              <a:t> Cat)</a:t>
            </a:r>
            <a:endParaRPr lang="en-US" sz="1200" dirty="0"/>
          </a:p>
        </p:txBody>
      </p:sp>
      <p:pic>
        <p:nvPicPr>
          <p:cNvPr id="28690" name="Picture 18" descr="Изображение 1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000372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al1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3"/>
            <a:ext cx="4857784" cy="3238523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Британский короткошёрстный кот НАФИК ( W.CH. Nearh Sweet Way)  </a:t>
            </a:r>
            <a:endParaRPr kumimoji="0" lang="ru-RU" sz="1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Наша дачная любимица ПЕРСЕФОНА  ( ПЕРСИК – БАГИРА)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3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</a:t>
            </a:r>
          </a:p>
        </p:txBody>
      </p:sp>
      <p:pic>
        <p:nvPicPr>
          <p:cNvPr id="29700" name="Picture 4" descr="gal1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5375" y="-3908425"/>
            <a:ext cx="2857500" cy="1905000"/>
          </a:xfrm>
          <a:prstGeom prst="rect">
            <a:avLst/>
          </a:prstGeom>
          <a:noFill/>
        </p:spPr>
      </p:pic>
      <p:pic>
        <p:nvPicPr>
          <p:cNvPr id="29701" name="Picture 5" descr="DSC00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38"/>
            <a:ext cx="3929090" cy="2946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786058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Британский короткошёрстный кот НАФИК ( W.CH. </a:t>
            </a:r>
            <a:r>
              <a:rPr lang="ru-RU" sz="1200" dirty="0" err="1" smtClean="0"/>
              <a:t>Nearh</a:t>
            </a:r>
            <a:r>
              <a:rPr lang="ru-RU" sz="1200" dirty="0" smtClean="0"/>
              <a:t> </a:t>
            </a:r>
            <a:r>
              <a:rPr lang="ru-RU" sz="1200" dirty="0" err="1" smtClean="0"/>
              <a:t>Sweet</a:t>
            </a:r>
            <a:r>
              <a:rPr lang="ru-RU" sz="1200" dirty="0" smtClean="0"/>
              <a:t> </a:t>
            </a:r>
            <a:r>
              <a:rPr lang="ru-RU" sz="1200" dirty="0" err="1" smtClean="0"/>
              <a:t>Wa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узей чер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429552" cy="6245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узей чер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35811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Единственный музей в мире, в котором восклицание «Черт тебя подери!» придется как нельзя кста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10667"/>
            <a:ext cx="6215106" cy="608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Черти «приехали» в музей из 23 стран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3427"/>
            <a:ext cx="6858048" cy="604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chemeClr val="bg1">
                <a:tint val="40000"/>
                <a:satMod val="350000"/>
                <a:alpha val="78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571744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МУЗЕЙ ШЕРЛОКА ХОЛМСА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785794"/>
            <a:ext cx="821537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Лондон. Бейкер-стрит,    221-б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8714822" cy="17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79331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Подборка фотографий из известного музея Лондона — музея Шерлока Холмса.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</a:t>
            </a:r>
            <a:r>
              <a:rPr kumimoji="0" lang="ru-RU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 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</a:t>
            </a:r>
            <a:r>
              <a:rPr kumimoji="0" lang="ru-RU" sz="4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</a:t>
            </a: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rgbClr val="BA343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0" y="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 descr="http://londonmania.ru/gallery/th_30b7ae70fec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42984"/>
            <a:ext cx="5143536" cy="3857652"/>
          </a:xfrm>
          <a:prstGeom prst="rect">
            <a:avLst/>
          </a:prstGeom>
          <a:noFill/>
        </p:spPr>
      </p:pic>
      <p:pic>
        <p:nvPicPr>
          <p:cNvPr id="19462" name="Picture 6" descr="http://londonmania.ru/gallery/th_3710b138067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76230"/>
            <a:ext cx="2571768" cy="3429024"/>
          </a:xfrm>
          <a:prstGeom prst="rect">
            <a:avLst/>
          </a:prstGeom>
          <a:noFill/>
        </p:spPr>
      </p:pic>
      <p:pic>
        <p:nvPicPr>
          <p:cNvPr id="19464" name="Picture 8" descr="http://londonmania.ru/gallery/th_786ea90368cb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4357694"/>
            <a:ext cx="1571636" cy="2095515"/>
          </a:xfrm>
          <a:prstGeom prst="rect">
            <a:avLst/>
          </a:prstGeom>
          <a:noFill/>
        </p:spPr>
      </p:pic>
      <p:pic>
        <p:nvPicPr>
          <p:cNvPr id="19468" name="Picture 12" descr="http://londonmania.ru/gallery/th_35487c306265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17438" y="-184150"/>
            <a:ext cx="95250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londonmania.ru/gallery/th_866808a3f24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4667282" cy="350046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3" name="Picture 2" descr="http://londonmania.ru/gallery/th_7a6769ce078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285992"/>
            <a:ext cx="2839661" cy="378621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251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Необычные музеи мира</vt:lpstr>
      <vt:lpstr>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Престон. Англия.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МУЗЕЙ КОШЕК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</dc:creator>
  <cp:lastModifiedBy>пользоват</cp:lastModifiedBy>
  <cp:revision>13</cp:revision>
  <dcterms:created xsi:type="dcterms:W3CDTF">2010-09-11T05:03:09Z</dcterms:created>
  <dcterms:modified xsi:type="dcterms:W3CDTF">2012-01-28T10:54:12Z</dcterms:modified>
</cp:coreProperties>
</file>