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1643050"/>
            <a:ext cx="8643998" cy="2857520"/>
          </a:xfrm>
        </p:spPr>
        <p:txBody>
          <a:bodyPr>
            <a:noAutofit/>
          </a:bodyPr>
          <a:lstStyle/>
          <a:p>
            <a:r>
              <a:rPr lang="ru-RU" sz="7200" b="1" dirty="0" smtClean="0">
                <a:solidFill>
                  <a:srgbClr val="660033"/>
                </a:solidFill>
                <a:latin typeface="Palatino Linotype" pitchFamily="18" charset="0"/>
              </a:rPr>
              <a:t>а) ( 4 + </a:t>
            </a:r>
            <a:r>
              <a:rPr lang="en-US" sz="7200" b="1" dirty="0" smtClean="0">
                <a:solidFill>
                  <a:srgbClr val="660033"/>
                </a:solidFill>
                <a:latin typeface="Palatino Linotype" pitchFamily="18" charset="0"/>
              </a:rPr>
              <a:t>m</a:t>
            </a:r>
            <a:r>
              <a:rPr lang="ru-RU" sz="7200" b="1" dirty="0" smtClean="0">
                <a:solidFill>
                  <a:srgbClr val="660033"/>
                </a:solidFill>
                <a:latin typeface="Palatino Linotype" pitchFamily="18" charset="0"/>
              </a:rPr>
              <a:t>)6;</a:t>
            </a:r>
            <a:r>
              <a:rPr lang="ru-RU" sz="7200" b="1" dirty="0" smtClean="0">
                <a:solidFill>
                  <a:srgbClr val="660033"/>
                </a:solidFill>
                <a:latin typeface="Palatino Linotype" pitchFamily="18" charset="0"/>
              </a:rPr>
              <a:t/>
            </a:r>
            <a:br>
              <a:rPr lang="ru-RU" sz="7200" b="1" dirty="0" smtClean="0">
                <a:solidFill>
                  <a:srgbClr val="660033"/>
                </a:solidFill>
                <a:latin typeface="Palatino Linotype" pitchFamily="18" charset="0"/>
              </a:rPr>
            </a:br>
            <a:r>
              <a:rPr lang="ru-RU" sz="7200" b="1" dirty="0" smtClean="0">
                <a:solidFill>
                  <a:srgbClr val="660033"/>
                </a:solidFill>
                <a:latin typeface="Palatino Linotype" pitchFamily="18" charset="0"/>
              </a:rPr>
              <a:t>б) </a:t>
            </a:r>
            <a:r>
              <a:rPr lang="en-US" sz="7200" b="1" dirty="0" smtClean="0">
                <a:solidFill>
                  <a:srgbClr val="660033"/>
                </a:solidFill>
                <a:latin typeface="Palatino Linotype" pitchFamily="18" charset="0"/>
              </a:rPr>
              <a:t>m</a:t>
            </a:r>
            <a:r>
              <a:rPr lang="ru-RU" sz="7200" b="1" dirty="0" smtClean="0">
                <a:solidFill>
                  <a:srgbClr val="660033"/>
                </a:solidFill>
                <a:latin typeface="Palatino Linotype" pitchFamily="18" charset="0"/>
              </a:rPr>
              <a:t>( </a:t>
            </a:r>
            <a:r>
              <a:rPr lang="ru-RU" sz="7200" b="1" dirty="0" smtClean="0">
                <a:solidFill>
                  <a:srgbClr val="660033"/>
                </a:solidFill>
                <a:latin typeface="Palatino Linotype" pitchFamily="18" charset="0"/>
              </a:rPr>
              <a:t>1 - </a:t>
            </a:r>
            <a:r>
              <a:rPr lang="en-US" sz="7200" b="1" dirty="0" smtClean="0">
                <a:solidFill>
                  <a:srgbClr val="660033"/>
                </a:solidFill>
                <a:latin typeface="Palatino Linotype" pitchFamily="18" charset="0"/>
              </a:rPr>
              <a:t>m</a:t>
            </a:r>
            <a:r>
              <a:rPr lang="ru-RU" sz="7200" b="1" dirty="0" smtClean="0">
                <a:solidFill>
                  <a:srgbClr val="660033"/>
                </a:solidFill>
                <a:latin typeface="Palatino Linotype" pitchFamily="18" charset="0"/>
              </a:rPr>
              <a:t> – 2</a:t>
            </a:r>
            <a:r>
              <a:rPr lang="en-US" sz="7200" b="1" dirty="0" smtClean="0">
                <a:solidFill>
                  <a:srgbClr val="660033"/>
                </a:solidFill>
                <a:latin typeface="Palatino Linotype" pitchFamily="18" charset="0"/>
              </a:rPr>
              <a:t>m</a:t>
            </a:r>
            <a:r>
              <a:rPr lang="ru-RU" sz="7200" b="1" baseline="30000" dirty="0" smtClean="0">
                <a:solidFill>
                  <a:srgbClr val="660033"/>
                </a:solidFill>
                <a:latin typeface="Palatino Linotype" pitchFamily="18" charset="0"/>
              </a:rPr>
              <a:t>2</a:t>
            </a:r>
            <a:r>
              <a:rPr lang="ru-RU" sz="7200" b="1" dirty="0" smtClean="0">
                <a:solidFill>
                  <a:srgbClr val="660033"/>
                </a:solidFill>
                <a:latin typeface="Palatino Linotype" pitchFamily="18" charset="0"/>
              </a:rPr>
              <a:t>);</a:t>
            </a:r>
            <a:br>
              <a:rPr lang="ru-RU" sz="7200" b="1" dirty="0" smtClean="0">
                <a:solidFill>
                  <a:srgbClr val="660033"/>
                </a:solidFill>
                <a:latin typeface="Palatino Linotype" pitchFamily="18" charset="0"/>
              </a:rPr>
            </a:br>
            <a:r>
              <a:rPr lang="ru-RU" sz="7200" b="1" dirty="0" smtClean="0">
                <a:solidFill>
                  <a:srgbClr val="660033"/>
                </a:solidFill>
                <a:latin typeface="Palatino Linotype" pitchFamily="18" charset="0"/>
              </a:rPr>
              <a:t>в)0,5с(а </a:t>
            </a:r>
            <a:r>
              <a:rPr lang="ru-RU" sz="7200" b="1" dirty="0" smtClean="0">
                <a:solidFill>
                  <a:srgbClr val="660033"/>
                </a:solidFill>
                <a:latin typeface="Palatino Linotype" pitchFamily="18" charset="0"/>
              </a:rPr>
              <a:t>-2с + Зс</a:t>
            </a:r>
            <a:r>
              <a:rPr lang="ru-RU" sz="7200" b="1" baseline="30000" dirty="0" smtClean="0">
                <a:solidFill>
                  <a:srgbClr val="660033"/>
                </a:solidFill>
                <a:latin typeface="Palatino Linotype" pitchFamily="18" charset="0"/>
              </a:rPr>
              <a:t>2</a:t>
            </a:r>
            <a:r>
              <a:rPr lang="ru-RU" sz="7200" b="1" dirty="0" smtClean="0">
                <a:solidFill>
                  <a:srgbClr val="660033"/>
                </a:solidFill>
                <a:latin typeface="Palatino Linotype" pitchFamily="18" charset="0"/>
              </a:rPr>
              <a:t>-4</a:t>
            </a:r>
            <a:r>
              <a:rPr lang="ru-RU" sz="7200" b="1" dirty="0" smtClean="0">
                <a:solidFill>
                  <a:srgbClr val="660033"/>
                </a:solidFill>
                <a:latin typeface="Palatino Linotype" pitchFamily="18" charset="0"/>
              </a:rPr>
              <a:t>).</a:t>
            </a:r>
            <a:endParaRPr lang="ru-RU" sz="7200" b="1" dirty="0">
              <a:solidFill>
                <a:srgbClr val="660033"/>
              </a:solidFill>
              <a:latin typeface="Palatino Linotype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а) ( 4 + m)6; б) m( 1 - m – 2m2); в)0,5с(а -2с + Зс2-4).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а) ( 4 + m) 6; б) m ( 1 - m – 2m2); в)0,5с(а -2с + Зс2-4).</dc:title>
  <dc:creator>1</dc:creator>
  <cp:lastModifiedBy>1</cp:lastModifiedBy>
  <cp:revision>4</cp:revision>
  <dcterms:created xsi:type="dcterms:W3CDTF">2012-01-09T14:14:18Z</dcterms:created>
  <dcterms:modified xsi:type="dcterms:W3CDTF">2012-01-09T14:17:12Z</dcterms:modified>
</cp:coreProperties>
</file>